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21.jpg" ContentType="image/jpg"/>
  <Override PartName="/ppt/media/image22.jpg" ContentType="image/jpg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350" r:id="rId3"/>
    <p:sldId id="321" r:id="rId4"/>
    <p:sldId id="309" r:id="rId5"/>
    <p:sldId id="260" r:id="rId6"/>
    <p:sldId id="284" r:id="rId7"/>
    <p:sldId id="351" r:id="rId8"/>
    <p:sldId id="340" r:id="rId9"/>
    <p:sldId id="320" r:id="rId10"/>
    <p:sldId id="341" r:id="rId11"/>
    <p:sldId id="331" r:id="rId12"/>
    <p:sldId id="339" r:id="rId13"/>
    <p:sldId id="333" r:id="rId14"/>
    <p:sldId id="323" r:id="rId15"/>
    <p:sldId id="334" r:id="rId16"/>
    <p:sldId id="345" r:id="rId17"/>
    <p:sldId id="288" r:id="rId18"/>
    <p:sldId id="354" r:id="rId19"/>
    <p:sldId id="357" r:id="rId20"/>
    <p:sldId id="332" r:id="rId21"/>
    <p:sldId id="347" r:id="rId22"/>
    <p:sldId id="355" r:id="rId23"/>
    <p:sldId id="356" r:id="rId24"/>
    <p:sldId id="353" r:id="rId25"/>
    <p:sldId id="342" r:id="rId26"/>
    <p:sldId id="348" r:id="rId27"/>
  </p:sldIdLst>
  <p:sldSz cx="12192000" cy="6858000"/>
  <p:notesSz cx="9929813" cy="6797675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7B6E72B7-AA93-0D45-8728-C110EB8C4B77}">
          <p14:sldIdLst>
            <p14:sldId id="256"/>
            <p14:sldId id="350"/>
            <p14:sldId id="321"/>
            <p14:sldId id="309"/>
            <p14:sldId id="260"/>
            <p14:sldId id="284"/>
            <p14:sldId id="351"/>
            <p14:sldId id="340"/>
            <p14:sldId id="320"/>
            <p14:sldId id="341"/>
            <p14:sldId id="331"/>
            <p14:sldId id="339"/>
            <p14:sldId id="333"/>
            <p14:sldId id="323"/>
            <p14:sldId id="334"/>
            <p14:sldId id="345"/>
            <p14:sldId id="288"/>
            <p14:sldId id="354"/>
            <p14:sldId id="357"/>
            <p14:sldId id="332"/>
            <p14:sldId id="347"/>
            <p14:sldId id="355"/>
            <p14:sldId id="356"/>
            <p14:sldId id="353"/>
            <p14:sldId id="342"/>
            <p14:sldId id="348"/>
          </p14:sldIdLst>
        </p14:section>
        <p14:section name="Untitled Section" id="{77A3C973-5DBE-43FB-B595-B46F1873A0B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902FA5-CB97-47EB-98FF-C85627E388B5}" v="2" dt="2022-11-24T11:09:05.65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>
      <p:cViewPr varScale="1">
        <p:scale>
          <a:sx n="59" d="100"/>
          <a:sy n="59" d="100"/>
        </p:scale>
        <p:origin x="940" y="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13" y="0"/>
            <a:ext cx="4303712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2E1BC1-6BD0-084F-9CD7-A296E011CF72}" type="datetimeFigureOut">
              <a:rPr lang="nl-NL" smtClean="0"/>
              <a:t>24-11-2022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775" y="3271838"/>
            <a:ext cx="7943850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3713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13" y="6456363"/>
            <a:ext cx="4303712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02A-D792-A244-8FE7-B9BF9AF3323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043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•De student en </a:t>
            </a:r>
            <a:r>
              <a:rPr lang="en-US" dirty="0" err="1"/>
              <a:t>communicatiepraktijk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centraal</a:t>
            </a:r>
            <a:endParaRPr lang="en-US" dirty="0" err="1">
              <a:cs typeface="Calibri"/>
            </a:endParaRPr>
          </a:p>
          <a:p>
            <a:r>
              <a:rPr lang="en-US" dirty="0"/>
              <a:t>•Je </a:t>
            </a:r>
            <a:r>
              <a:rPr lang="en-US" dirty="0" err="1"/>
              <a:t>leert</a:t>
            </a:r>
            <a:r>
              <a:rPr lang="en-US" dirty="0"/>
              <a:t> door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(</a:t>
            </a:r>
            <a:r>
              <a:rPr lang="en-US" dirty="0" err="1"/>
              <a:t>uitdagende</a:t>
            </a:r>
            <a:r>
              <a:rPr lang="en-US" dirty="0"/>
              <a:t> </a:t>
            </a:r>
            <a:r>
              <a:rPr lang="en-US" dirty="0" err="1"/>
              <a:t>praktijkvraagstukken</a:t>
            </a:r>
            <a:r>
              <a:rPr lang="en-US" dirty="0"/>
              <a:t>)</a:t>
            </a:r>
            <a:endParaRPr lang="en-US" dirty="0">
              <a:cs typeface="Calibri"/>
            </a:endParaRPr>
          </a:p>
          <a:p>
            <a:r>
              <a:rPr lang="en-US" dirty="0"/>
              <a:t>•Focus </a:t>
            </a:r>
            <a:r>
              <a:rPr lang="en-US" dirty="0" err="1"/>
              <a:t>ligt</a:t>
            </a:r>
            <a:r>
              <a:rPr lang="en-US" dirty="0"/>
              <a:t> op </a:t>
            </a:r>
            <a:r>
              <a:rPr lang="en-US" dirty="0" err="1"/>
              <a:t>jouw</a:t>
            </a:r>
            <a:r>
              <a:rPr lang="en-US" dirty="0"/>
              <a:t> </a:t>
            </a:r>
            <a:r>
              <a:rPr lang="en-US" dirty="0" err="1"/>
              <a:t>professionele</a:t>
            </a:r>
            <a:r>
              <a:rPr lang="en-US" dirty="0"/>
              <a:t> </a:t>
            </a:r>
            <a:r>
              <a:rPr lang="en-US" dirty="0" err="1"/>
              <a:t>ontwikkeling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communicatieprofessional</a:t>
            </a:r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•</a:t>
            </a:r>
            <a:r>
              <a:rPr lang="en-US" dirty="0" err="1"/>
              <a:t>Intensieve</a:t>
            </a:r>
            <a:r>
              <a:rPr lang="en-US" dirty="0"/>
              <a:t> </a:t>
            </a:r>
            <a:r>
              <a:rPr lang="en-US" dirty="0" err="1"/>
              <a:t>begeleiding</a:t>
            </a:r>
            <a:r>
              <a:rPr lang="en-US" dirty="0"/>
              <a:t> door project-, expert- en </a:t>
            </a:r>
            <a:r>
              <a:rPr lang="en-US" dirty="0" err="1"/>
              <a:t>leercoaches</a:t>
            </a:r>
            <a:endParaRPr lang="en-US" dirty="0" err="1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5949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% TEXT – 2X 15% IMAGE – 2X 15%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hoek 21">
            <a:extLst>
              <a:ext uri="{FF2B5EF4-FFF2-40B4-BE49-F238E27FC236}">
                <a16:creationId xmlns:a16="http://schemas.microsoft.com/office/drawing/2014/main" id="{48B1558D-5182-49A5-92E4-8543D5FC39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ID" hidden="1">
            <a:extLst>
              <a:ext uri="{FF2B5EF4-FFF2-40B4-BE49-F238E27FC236}">
                <a16:creationId xmlns:a16="http://schemas.microsoft.com/office/drawing/2014/main" id="{28C48F0D-CE3C-4EC4-8705-C2D1566D14D0}"/>
              </a:ext>
            </a:extLst>
          </p:cNvPr>
          <p:cNvGrpSpPr/>
          <p:nvPr userDrawn="1"/>
        </p:nvGrpSpPr>
        <p:grpSpPr>
          <a:xfrm>
            <a:off x="0" y="0"/>
            <a:ext cx="12192001" cy="6858000"/>
            <a:chOff x="0" y="0"/>
            <a:chExt cx="12192001" cy="6858000"/>
          </a:xfrm>
          <a:solidFill>
            <a:schemeClr val="accent1">
              <a:alpha val="49000"/>
            </a:schemeClr>
          </a:solidFill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CF5DFC06-86E5-4E64-B5A7-2C658710644A}"/>
                </a:ext>
              </a:extLst>
            </p:cNvPr>
            <p:cNvSpPr/>
            <p:nvPr userDrawn="1"/>
          </p:nvSpPr>
          <p:spPr>
            <a:xfrm>
              <a:off x="0" y="0"/>
              <a:ext cx="12192000" cy="70770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E6BAF6E3-53F6-4298-8D77-9DC81D155A64}"/>
                </a:ext>
              </a:extLst>
            </p:cNvPr>
            <p:cNvSpPr/>
            <p:nvPr userDrawn="1"/>
          </p:nvSpPr>
          <p:spPr>
            <a:xfrm>
              <a:off x="0" y="1308447"/>
              <a:ext cx="12192000" cy="1565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978AF09B-ABCB-497F-92A1-A63D4518B74B}"/>
                </a:ext>
              </a:extLst>
            </p:cNvPr>
            <p:cNvSpPr/>
            <p:nvPr userDrawn="1"/>
          </p:nvSpPr>
          <p:spPr>
            <a:xfrm>
              <a:off x="0" y="5934343"/>
              <a:ext cx="12192000" cy="2509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F1791929-7DF9-4187-B92D-3857759DADB4}"/>
                </a:ext>
              </a:extLst>
            </p:cNvPr>
            <p:cNvSpPr/>
            <p:nvPr userDrawn="1"/>
          </p:nvSpPr>
          <p:spPr>
            <a:xfrm>
              <a:off x="0" y="6402152"/>
              <a:ext cx="12192000" cy="45584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7E75255E-5D2A-484F-A8CD-840984B64731}"/>
                </a:ext>
              </a:extLst>
            </p:cNvPr>
            <p:cNvSpPr/>
            <p:nvPr userDrawn="1"/>
          </p:nvSpPr>
          <p:spPr>
            <a:xfrm>
              <a:off x="0" y="0"/>
              <a:ext cx="44450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C771562-A3CD-47DF-B98D-FCAC0D0DC9D7}"/>
                </a:ext>
              </a:extLst>
            </p:cNvPr>
            <p:cNvSpPr/>
            <p:nvPr userDrawn="1"/>
          </p:nvSpPr>
          <p:spPr>
            <a:xfrm>
              <a:off x="11738415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F0B8AC3-E1A3-4412-86D4-3994698687AE}"/>
                </a:ext>
              </a:extLst>
            </p:cNvPr>
            <p:cNvSpPr/>
            <p:nvPr userDrawn="1"/>
          </p:nvSpPr>
          <p:spPr>
            <a:xfrm>
              <a:off x="7558369" y="0"/>
              <a:ext cx="453586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9" name="Tijdelijke aanduiding voor afbeelding 12">
            <a:extLst>
              <a:ext uri="{FF2B5EF4-FFF2-40B4-BE49-F238E27FC236}">
                <a16:creationId xmlns:a16="http://schemas.microsoft.com/office/drawing/2014/main" id="{C3D25BE8-AC0C-4D35-97CE-338C2EA48A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77845" y="538107"/>
            <a:ext cx="3714155" cy="3138294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en-US"/>
              <a:t>Click the icon below </a:t>
            </a:r>
            <a:br>
              <a:rPr lang="en-US"/>
            </a:br>
            <a:r>
              <a:rPr lang="en-US"/>
              <a:t>to add an image.</a:t>
            </a:r>
            <a:endParaRPr lang="nl-NL"/>
          </a:p>
        </p:txBody>
      </p:sp>
      <p:sp>
        <p:nvSpPr>
          <p:cNvPr id="20" name="Tijdelijke aanduiding voor afbeelding 12">
            <a:extLst>
              <a:ext uri="{FF2B5EF4-FFF2-40B4-BE49-F238E27FC236}">
                <a16:creationId xmlns:a16="http://schemas.microsoft.com/office/drawing/2014/main" id="{CF5CEB3F-F5CE-4291-B01F-F4E79243BA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67464" y="3676403"/>
            <a:ext cx="3708000" cy="3181598"/>
          </a:xfrm>
          <a:solidFill>
            <a:schemeClr val="bg1">
              <a:lumMod val="95000"/>
            </a:schemeClr>
          </a:solidFill>
        </p:spPr>
        <p:txBody>
          <a:bodyPr tIns="0" bIns="1980000" anchor="b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100" b="0" i="1" baseline="0"/>
            </a:lvl1pPr>
          </a:lstStyle>
          <a:p>
            <a:r>
              <a:rPr lang="en-US"/>
              <a:t>Click the icon below </a:t>
            </a:r>
            <a:br>
              <a:rPr lang="en-US"/>
            </a:br>
            <a:r>
              <a:rPr lang="en-US"/>
              <a:t>to add an image.</a:t>
            </a:r>
            <a:endParaRPr lang="nl-NL"/>
          </a:p>
        </p:txBody>
      </p:sp>
      <p:sp>
        <p:nvSpPr>
          <p:cNvPr id="24" name="Tijdelijke aanduiding voor tekst 23">
            <a:extLst>
              <a:ext uri="{FF2B5EF4-FFF2-40B4-BE49-F238E27FC236}">
                <a16:creationId xmlns:a16="http://schemas.microsoft.com/office/drawing/2014/main" id="{C3A7077D-5A4B-4862-8717-11C994FA92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4764088" cy="6858000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en-US"/>
              <a:t>      </a:t>
            </a:r>
          </a:p>
        </p:txBody>
      </p:sp>
      <p:sp>
        <p:nvSpPr>
          <p:cNvPr id="29" name="Tijdelijke aanduiding voor tekst 28">
            <a:extLst>
              <a:ext uri="{FF2B5EF4-FFF2-40B4-BE49-F238E27FC236}">
                <a16:creationId xmlns:a16="http://schemas.microsoft.com/office/drawing/2014/main" id="{15C3F967-1254-4BFC-8AFD-66627AC2C6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130800" y="2130007"/>
            <a:ext cx="2989263" cy="150459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</p:txBody>
      </p:sp>
      <p:sp>
        <p:nvSpPr>
          <p:cNvPr id="30" name="Tijdelijke aanduiding voor tekst 28">
            <a:extLst>
              <a:ext uri="{FF2B5EF4-FFF2-40B4-BE49-F238E27FC236}">
                <a16:creationId xmlns:a16="http://schemas.microsoft.com/office/drawing/2014/main" id="{25DDA742-682F-4E3D-A2D0-5075CE76BD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43368" y="4930719"/>
            <a:ext cx="2989263" cy="174625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2"/>
            <a:endParaRPr lang="nl-NL"/>
          </a:p>
        </p:txBody>
      </p:sp>
      <p:sp>
        <p:nvSpPr>
          <p:cNvPr id="35" name="Tijdelijke aanduiding voor voettekst 2">
            <a:extLst>
              <a:ext uri="{FF2B5EF4-FFF2-40B4-BE49-F238E27FC236}">
                <a16:creationId xmlns:a16="http://schemas.microsoft.com/office/drawing/2014/main" id="{4BFA94E9-0BED-4F8F-9BAF-3A2F26E8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Welcome Chulalongkorn!</a:t>
            </a:r>
          </a:p>
        </p:txBody>
      </p:sp>
      <p:sp>
        <p:nvSpPr>
          <p:cNvPr id="36" name="Tijdelijke aanduiding voor dianummer 3">
            <a:extLst>
              <a:ext uri="{FF2B5EF4-FFF2-40B4-BE49-F238E27FC236}">
                <a16:creationId xmlns:a16="http://schemas.microsoft.com/office/drawing/2014/main" id="{3EA8F073-E7BC-4728-8481-A9C40B471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28" name="Tijdelijke aanduiding voor tekst 3924">
            <a:extLst>
              <a:ext uri="{FF2B5EF4-FFF2-40B4-BE49-F238E27FC236}">
                <a16:creationId xmlns:a16="http://schemas.microsoft.com/office/drawing/2014/main" id="{14343D35-FA30-4685-AE1E-85D161F0DAF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9" y="0"/>
            <a:ext cx="12192001" cy="1202506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888" h="1202506">
                <a:moveTo>
                  <a:pt x="12180888" y="0"/>
                </a:moveTo>
                <a:lnTo>
                  <a:pt x="12180888" y="1202506"/>
                </a:lnTo>
                <a:lnTo>
                  <a:pt x="0" y="1202506"/>
                </a:lnTo>
                <a:lnTo>
                  <a:pt x="0" y="87410"/>
                </a:lnTo>
                <a:lnTo>
                  <a:pt x="679234" y="315577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/>
              <a:t>     </a:t>
            </a:r>
          </a:p>
        </p:txBody>
      </p:sp>
      <p:sp>
        <p:nvSpPr>
          <p:cNvPr id="33" name="Tijdelijke aanduiding voor titel 1">
            <a:extLst>
              <a:ext uri="{FF2B5EF4-FFF2-40B4-BE49-F238E27FC236}">
                <a16:creationId xmlns:a16="http://schemas.microsoft.com/office/drawing/2014/main" id="{7553D38E-B418-486D-9E7B-EA0B239D64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1277553"/>
            <a:ext cx="3358654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/>
            </a:lvl1pPr>
          </a:lstStyle>
          <a:p>
            <a:r>
              <a:rPr lang="nl-NL"/>
              <a:t>Insert title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2ED85725-899F-4AFA-89BA-478D8A9E900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3358654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3"/>
            <a:r>
              <a:rPr lang="nl-NL"/>
              <a:t>Subtitle</a:t>
            </a:r>
          </a:p>
          <a:p>
            <a:pPr lvl="4"/>
            <a:r>
              <a:rPr lang="nl-NL" err="1"/>
              <a:t>Enumeration</a:t>
            </a:r>
            <a:r>
              <a:rPr lang="nl-NL"/>
              <a:t>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 err="1"/>
              <a:t>Enumeration</a:t>
            </a:r>
            <a:r>
              <a:rPr lang="nl-NL"/>
              <a:t> sub-</a:t>
            </a:r>
            <a:r>
              <a:rPr lang="nl-NL" err="1"/>
              <a:t>bullet</a:t>
            </a:r>
            <a:r>
              <a:rPr lang="nl-NL"/>
              <a:t> #1</a:t>
            </a:r>
          </a:p>
          <a:p>
            <a:pPr lvl="6"/>
            <a:r>
              <a:rPr lang="nl-NL" err="1"/>
              <a:t>Alphabet</a:t>
            </a:r>
            <a:r>
              <a:rPr lang="nl-NL"/>
              <a:t> sub-</a:t>
            </a:r>
            <a:r>
              <a:rPr lang="nl-NL" err="1"/>
              <a:t>bullet</a:t>
            </a:r>
            <a:r>
              <a:rPr lang="nl-NL"/>
              <a:t> #2</a:t>
            </a:r>
          </a:p>
          <a:p>
            <a:pPr lvl="7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(</a:t>
            </a:r>
            <a:r>
              <a:rPr lang="nl-NL" err="1"/>
              <a:t>cursive</a:t>
            </a:r>
            <a:r>
              <a:rPr lang="nl-NL"/>
              <a:t>)</a:t>
            </a:r>
          </a:p>
          <a:p>
            <a:pPr lvl="8"/>
            <a:r>
              <a:rPr lang="nl-NL"/>
              <a:t>Title</a:t>
            </a:r>
          </a:p>
          <a:p>
            <a:pPr lvl="8"/>
            <a:endParaRPr lang="nl-NL"/>
          </a:p>
        </p:txBody>
      </p:sp>
      <p:sp>
        <p:nvSpPr>
          <p:cNvPr id="76" name="Tekstvak 75">
            <a:extLst>
              <a:ext uri="{FF2B5EF4-FFF2-40B4-BE49-F238E27FC236}">
                <a16:creationId xmlns:a16="http://schemas.microsoft.com/office/drawing/2014/main" id="{505D3109-6AF9-470A-88E8-B90DB3CF9776}"/>
              </a:ext>
            </a:extLst>
          </p:cNvPr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n-NO" sz="2400" b="0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25% TEXT – 2X 15% IMAGE – 2X 15% TEXT</a:t>
            </a:r>
          </a:p>
        </p:txBody>
      </p: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D680BA83-400F-4B3A-9818-040B6A4ED112}"/>
              </a:ext>
            </a:extLst>
          </p:cNvPr>
          <p:cNvGrpSpPr/>
          <p:nvPr userDrawn="1"/>
        </p:nvGrpSpPr>
        <p:grpSpPr>
          <a:xfrm>
            <a:off x="12391602" y="0"/>
            <a:ext cx="3183678" cy="5340257"/>
            <a:chOff x="12391601" y="0"/>
            <a:chExt cx="3183678" cy="5340257"/>
          </a:xfrm>
        </p:grpSpPr>
        <p:grpSp>
          <p:nvGrpSpPr>
            <p:cNvPr id="78" name="Meer informatie">
              <a:extLst>
                <a:ext uri="{FF2B5EF4-FFF2-40B4-BE49-F238E27FC236}">
                  <a16:creationId xmlns:a16="http://schemas.microsoft.com/office/drawing/2014/main" id="{4C897711-6433-4851-B716-54AAA908F259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18" name="Freeform 101">
                <a:extLst>
                  <a:ext uri="{FF2B5EF4-FFF2-40B4-BE49-F238E27FC236}">
                    <a16:creationId xmlns:a16="http://schemas.microsoft.com/office/drawing/2014/main" id="{89B0572F-08C2-43AE-A111-D66E388328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noProof="0"/>
              </a:p>
            </p:txBody>
          </p:sp>
          <p:sp>
            <p:nvSpPr>
              <p:cNvPr id="119" name="Rechthoek 118">
                <a:extLst>
                  <a:ext uri="{FF2B5EF4-FFF2-40B4-BE49-F238E27FC236}">
                    <a16:creationId xmlns:a16="http://schemas.microsoft.com/office/drawing/2014/main" id="{107510DC-6658-4D5E-866D-74FAC2ED7CB4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Want to know more?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Go to the slide named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‘Instruction slide: YouTube links’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it in the slideshow and click on the preferred hyperlink.</a:t>
                </a:r>
              </a:p>
            </p:txBody>
          </p:sp>
          <p:cxnSp>
            <p:nvCxnSpPr>
              <p:cNvPr id="120" name="Rechte verbindingslijn 119">
                <a:extLst>
                  <a:ext uri="{FF2B5EF4-FFF2-40B4-BE49-F238E27FC236}">
                    <a16:creationId xmlns:a16="http://schemas.microsoft.com/office/drawing/2014/main" id="{D5F8DF30-6CCF-48A1-867E-2F1D85D94DE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5E9968EA-8F98-4F62-9ECF-E40931680116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Insert/change image</a:t>
              </a: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2FF23AF9-B901-4293-AF58-954BD9E367F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81" name="Rechte verbindingslijn 80">
              <a:extLst>
                <a:ext uri="{FF2B5EF4-FFF2-40B4-BE49-F238E27FC236}">
                  <a16:creationId xmlns:a16="http://schemas.microsoft.com/office/drawing/2014/main" id="{2A9C11D1-FD0D-435E-B99B-932CBA78169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82" name="Rechte verbindingslijn 81">
              <a:extLst>
                <a:ext uri="{FF2B5EF4-FFF2-40B4-BE49-F238E27FC236}">
                  <a16:creationId xmlns:a16="http://schemas.microsoft.com/office/drawing/2014/main" id="{19F565C9-80FC-4DA3-A368-68D4085F890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E3AED212-95BC-49DD-A0FD-FDD3445DDE98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 by hitting the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‘Delete’-button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Click on the pictogram to insert a new image. 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84" name="Rechte verbindingslijn 83">
              <a:extLst>
                <a:ext uri="{FF2B5EF4-FFF2-40B4-BE49-F238E27FC236}">
                  <a16:creationId xmlns:a16="http://schemas.microsoft.com/office/drawing/2014/main" id="{5E54A1CA-3C78-4B25-9810-84EF9F01BD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C9A0922C-C073-43C1-A1FF-71060D133417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729FBA1D-8960-4A86-8AB7-AA115FC8821D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preferred image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87" name="Groep 86">
              <a:extLst>
                <a:ext uri="{FF2B5EF4-FFF2-40B4-BE49-F238E27FC236}">
                  <a16:creationId xmlns:a16="http://schemas.microsoft.com/office/drawing/2014/main" id="{A520FEDE-0B63-4DC4-8D32-E3A61F550C4A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7E793A7A-12B7-431F-9632-96CA2F1C94B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16" name="Rechte verbindingslijn 115">
                <a:extLst>
                  <a:ext uri="{FF2B5EF4-FFF2-40B4-BE49-F238E27FC236}">
                    <a16:creationId xmlns:a16="http://schemas.microsoft.com/office/drawing/2014/main" id="{4EABA17C-0758-4109-AD6F-5CFA74E85BA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7" name="Gelijkbenige driehoek 116">
                <a:extLst>
                  <a:ext uri="{FF2B5EF4-FFF2-40B4-BE49-F238E27FC236}">
                    <a16:creationId xmlns:a16="http://schemas.microsoft.com/office/drawing/2014/main" id="{A1BE1170-F844-431D-9DBE-CA4E56C5B9B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4D9EA5F4-C4C4-4583-92E0-0906507C45D1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733A0123-BEBF-4D0C-97A5-0DE014B5EF5E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Ovaal 109">
                <a:extLst>
                  <a:ext uri="{FF2B5EF4-FFF2-40B4-BE49-F238E27FC236}">
                    <a16:creationId xmlns:a16="http://schemas.microsoft.com/office/drawing/2014/main" id="{378DE845-2941-4842-919C-BCEDB55A35F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Vrije vorm: vorm 110">
                <a:extLst>
                  <a:ext uri="{FF2B5EF4-FFF2-40B4-BE49-F238E27FC236}">
                    <a16:creationId xmlns:a16="http://schemas.microsoft.com/office/drawing/2014/main" id="{698F8B2B-7162-4BCE-BF78-0B295AD18BA1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Rechthoek: afgeronde hoeken 111">
                <a:extLst>
                  <a:ext uri="{FF2B5EF4-FFF2-40B4-BE49-F238E27FC236}">
                    <a16:creationId xmlns:a16="http://schemas.microsoft.com/office/drawing/2014/main" id="{733B3E4A-E352-48E0-B722-2D6DE76FE33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13" name="Rechte verbindingslijn 112">
                <a:extLst>
                  <a:ext uri="{FF2B5EF4-FFF2-40B4-BE49-F238E27FC236}">
                    <a16:creationId xmlns:a16="http://schemas.microsoft.com/office/drawing/2014/main" id="{F040D6A1-5C6F-458A-BBB0-4CA62174D1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4" name="Rechte verbindingslijn 113">
                <a:extLst>
                  <a:ext uri="{FF2B5EF4-FFF2-40B4-BE49-F238E27FC236}">
                    <a16:creationId xmlns:a16="http://schemas.microsoft.com/office/drawing/2014/main" id="{1F2099DA-32EF-4EF8-A524-E13CD79E3C65}"/>
                  </a:ext>
                </a:extLst>
              </p:cNvPr>
              <p:cNvCxnSpPr>
                <a:cxnSpLocks/>
                <a:stCxn id="11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B7101040-634B-4DAE-9D27-01AD6998A530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E76CBB6E-C4A6-47E6-88B7-161F0AF2DAC6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 go to the tab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Scale the image with the spheres and scale the image frame with the corners.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91" name="Rechte verbindingslijn 90">
              <a:extLst>
                <a:ext uri="{FF2B5EF4-FFF2-40B4-BE49-F238E27FC236}">
                  <a16:creationId xmlns:a16="http://schemas.microsoft.com/office/drawing/2014/main" id="{1FDA5650-517C-406B-A186-CD03FD87687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6634B5FC-D6B7-4A43-BCA2-C058ABE432AB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943F10E6-C1B4-4F67-B410-0A928B4993FA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463E1CA6-B6AA-4517-B6F0-ACE8B357F71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7F5BFAB0-AC1C-46EF-A845-C02C9B25E7A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06" name="Rechthoek 105">
                      <a:extLst>
                        <a:ext uri="{FF2B5EF4-FFF2-40B4-BE49-F238E27FC236}">
                          <a16:creationId xmlns:a16="http://schemas.microsoft.com/office/drawing/2014/main" id="{34E940C8-CA75-4BA1-997F-63427CC5A14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7" name="Rechthoek 106">
                      <a:extLst>
                        <a:ext uri="{FF2B5EF4-FFF2-40B4-BE49-F238E27FC236}">
                          <a16:creationId xmlns:a16="http://schemas.microsoft.com/office/drawing/2014/main" id="{3E39FE7F-9033-449A-BD00-47D3C9A18D6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8" name="Ovaal 107">
                      <a:extLst>
                        <a:ext uri="{FF2B5EF4-FFF2-40B4-BE49-F238E27FC236}">
                          <a16:creationId xmlns:a16="http://schemas.microsoft.com/office/drawing/2014/main" id="{D2BDB922-B065-41A0-B502-4A774E33548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04" name="Afbeelding 103">
                    <a:extLst>
                      <a:ext uri="{FF2B5EF4-FFF2-40B4-BE49-F238E27FC236}">
                        <a16:creationId xmlns:a16="http://schemas.microsoft.com/office/drawing/2014/main" id="{79DE7318-0F42-44C1-AA94-1513C7C1FC4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05" name="Afbeelding 104">
                    <a:extLst>
                      <a:ext uri="{FF2B5EF4-FFF2-40B4-BE49-F238E27FC236}">
                        <a16:creationId xmlns:a16="http://schemas.microsoft.com/office/drawing/2014/main" id="{1ED61D0F-D15C-446D-B45E-AB7E14D47B8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E32C3AD3-CB4D-4D6B-9FA7-F475279319E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01" name="Rechthoek 100">
                    <a:extLst>
                      <a:ext uri="{FF2B5EF4-FFF2-40B4-BE49-F238E27FC236}">
                        <a16:creationId xmlns:a16="http://schemas.microsoft.com/office/drawing/2014/main" id="{C12F648B-EB29-4620-BF67-1A5C6E5A758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2" name="Rechthoek 101">
                    <a:extLst>
                      <a:ext uri="{FF2B5EF4-FFF2-40B4-BE49-F238E27FC236}">
                        <a16:creationId xmlns:a16="http://schemas.microsoft.com/office/drawing/2014/main" id="{4A9B69B3-C47B-4D12-BED7-5A6BB3444DD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92E7EABD-2F10-434F-969C-A937C9E547C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9" name="Rechthoek 98">
                    <a:extLst>
                      <a:ext uri="{FF2B5EF4-FFF2-40B4-BE49-F238E27FC236}">
                        <a16:creationId xmlns:a16="http://schemas.microsoft.com/office/drawing/2014/main" id="{738385DC-CDF6-4172-A96F-97E2E4C142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0" name="Rechthoek 99">
                    <a:extLst>
                      <a:ext uri="{FF2B5EF4-FFF2-40B4-BE49-F238E27FC236}">
                        <a16:creationId xmlns:a16="http://schemas.microsoft.com/office/drawing/2014/main" id="{D52EC3A4-25AF-4A18-910C-692467BEE541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3D9196F6-7EF9-454F-8B71-50860F4416B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95" name="Gelijkbenige driehoek 94">
                <a:extLst>
                  <a:ext uri="{FF2B5EF4-FFF2-40B4-BE49-F238E27FC236}">
                    <a16:creationId xmlns:a16="http://schemas.microsoft.com/office/drawing/2014/main" id="{3D3F6E56-799F-4ADB-B5BA-093748F504C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21" name="Groep 120">
            <a:extLst>
              <a:ext uri="{FF2B5EF4-FFF2-40B4-BE49-F238E27FC236}">
                <a16:creationId xmlns:a16="http://schemas.microsoft.com/office/drawing/2014/main" id="{8FCF5903-A127-4727-84C0-2A4FDC27B7EF}"/>
              </a:ext>
            </a:extLst>
          </p:cNvPr>
          <p:cNvGrpSpPr/>
          <p:nvPr userDrawn="1"/>
        </p:nvGrpSpPr>
        <p:grpSpPr>
          <a:xfrm>
            <a:off x="-3437547" y="1434"/>
            <a:ext cx="3201327" cy="8236160"/>
            <a:chOff x="-3437547" y="1434"/>
            <a:chExt cx="3201327" cy="8236160"/>
          </a:xfrm>
        </p:grpSpPr>
        <p:grpSp>
          <p:nvGrpSpPr>
            <p:cNvPr id="122" name="Instruction">
              <a:extLst>
                <a:ext uri="{FF2B5EF4-FFF2-40B4-BE49-F238E27FC236}">
                  <a16:creationId xmlns:a16="http://schemas.microsoft.com/office/drawing/2014/main" id="{893D615D-6948-49E8-ACEB-397A19CF09AD}"/>
                </a:ext>
              </a:extLst>
            </p:cNvPr>
            <p:cNvGrpSpPr/>
            <p:nvPr userDrawn="1"/>
          </p:nvGrpSpPr>
          <p:grpSpPr>
            <a:xfrm>
              <a:off x="-3437547" y="1434"/>
              <a:ext cx="3201327" cy="6001164"/>
              <a:chOff x="-3437547" y="1434"/>
              <a:chExt cx="3201327" cy="6001164"/>
            </a:xfrm>
          </p:grpSpPr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3B125CBB-8831-42E5-A981-E92451BB3C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08372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40" name="Ovaal 139">
                <a:extLst>
                  <a:ext uri="{FF2B5EF4-FFF2-40B4-BE49-F238E27FC236}">
                    <a16:creationId xmlns:a16="http://schemas.microsoft.com/office/drawing/2014/main" id="{D2D321C4-E120-4E89-9555-168AAA4F9D01}"/>
                  </a:ext>
                </a:extLst>
              </p:cNvPr>
              <p:cNvSpPr/>
              <p:nvPr userDrawn="1"/>
            </p:nvSpPr>
            <p:spPr>
              <a:xfrm>
                <a:off x="-3425006" y="358882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5E63C60D-A66D-4AE0-A2A2-BE49897A5883}"/>
                  </a:ext>
                </a:extLst>
              </p:cNvPr>
              <p:cNvSpPr/>
              <p:nvPr userDrawn="1"/>
            </p:nvSpPr>
            <p:spPr>
              <a:xfrm>
                <a:off x="-3059324" y="358881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sub-bullet #1</a:t>
                </a:r>
              </a:p>
            </p:txBody>
          </p:sp>
          <p:sp>
            <p:nvSpPr>
              <p:cNvPr id="142" name="Ovaal 141">
                <a:extLst>
                  <a:ext uri="{FF2B5EF4-FFF2-40B4-BE49-F238E27FC236}">
                    <a16:creationId xmlns:a16="http://schemas.microsoft.com/office/drawing/2014/main" id="{4107D174-2C98-4E0F-AC29-9A712739CB66}"/>
                  </a:ext>
                </a:extLst>
              </p:cNvPr>
              <p:cNvSpPr/>
              <p:nvPr userDrawn="1"/>
            </p:nvSpPr>
            <p:spPr>
              <a:xfrm>
                <a:off x="-3425006" y="396299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FEBBBE87-43DC-4236-96EE-A7BE2607A6EA}"/>
                  </a:ext>
                </a:extLst>
              </p:cNvPr>
              <p:cNvSpPr/>
              <p:nvPr userDrawn="1"/>
            </p:nvSpPr>
            <p:spPr>
              <a:xfrm>
                <a:off x="-3059324" y="396299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3525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lphaL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Alphabet sub-bullet #2</a:t>
                </a:r>
              </a:p>
            </p:txBody>
          </p:sp>
          <p:sp>
            <p:nvSpPr>
              <p:cNvPr id="144" name="Ovaal 143">
                <a:extLst>
                  <a:ext uri="{FF2B5EF4-FFF2-40B4-BE49-F238E27FC236}">
                    <a16:creationId xmlns:a16="http://schemas.microsoft.com/office/drawing/2014/main" id="{B9012C7F-85FA-46DF-98D8-4E717ED2A35A}"/>
                  </a:ext>
                </a:extLst>
              </p:cNvPr>
              <p:cNvSpPr/>
              <p:nvPr userDrawn="1"/>
            </p:nvSpPr>
            <p:spPr>
              <a:xfrm>
                <a:off x="-3425006" y="43356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56CB8E5-6764-41BC-8724-D31037E46907}"/>
                  </a:ext>
                </a:extLst>
              </p:cNvPr>
              <p:cNvSpPr/>
              <p:nvPr userDrawn="1"/>
            </p:nvSpPr>
            <p:spPr>
              <a:xfrm>
                <a:off x="-3059324" y="43356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 (cursive)</a:t>
                </a:r>
              </a:p>
            </p:txBody>
          </p:sp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FFBE507C-3B67-4C32-B74B-8D8DC098968D}"/>
                  </a:ext>
                </a:extLst>
              </p:cNvPr>
              <p:cNvSpPr/>
              <p:nvPr userDrawn="1"/>
            </p:nvSpPr>
            <p:spPr>
              <a:xfrm>
                <a:off x="-3425006" y="470890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147" name="Rechthoek 146">
                <a:extLst>
                  <a:ext uri="{FF2B5EF4-FFF2-40B4-BE49-F238E27FC236}">
                    <a16:creationId xmlns:a16="http://schemas.microsoft.com/office/drawing/2014/main" id="{F8B93907-A5FF-4C2C-B52A-61A0A12A6587}"/>
                  </a:ext>
                </a:extLst>
              </p:cNvPr>
              <p:cNvSpPr/>
              <p:nvPr userDrawn="1"/>
            </p:nvSpPr>
            <p:spPr>
              <a:xfrm>
                <a:off x="-3059324" y="47089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Title</a:t>
                </a:r>
              </a:p>
            </p:txBody>
          </p:sp>
          <p:grpSp>
            <p:nvGrpSpPr>
              <p:cNvPr id="148" name="Meer informatie">
                <a:extLst>
                  <a:ext uri="{FF2B5EF4-FFF2-40B4-BE49-F238E27FC236}">
                    <a16:creationId xmlns:a16="http://schemas.microsoft.com/office/drawing/2014/main" id="{0497D764-4DA8-4902-9A86-2FA5AD477CBD}"/>
                  </a:ext>
                </a:extLst>
              </p:cNvPr>
              <p:cNvGrpSpPr/>
              <p:nvPr userDrawn="1"/>
            </p:nvGrpSpPr>
            <p:grpSpPr>
              <a:xfrm>
                <a:off x="-3421298" y="5206936"/>
                <a:ext cx="3178515" cy="795662"/>
                <a:chOff x="-3741486" y="3387723"/>
                <a:chExt cx="3178515" cy="795662"/>
              </a:xfrm>
            </p:grpSpPr>
            <p:sp>
              <p:nvSpPr>
                <p:cNvPr id="216" name="Freeform 101">
                  <a:extLst>
                    <a:ext uri="{FF2B5EF4-FFF2-40B4-BE49-F238E27FC236}">
                      <a16:creationId xmlns:a16="http://schemas.microsoft.com/office/drawing/2014/main" id="{D7277F2C-540A-483F-A40E-E1C689BF0B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7723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 noProof="0"/>
                </a:p>
              </p:txBody>
            </p:sp>
            <p:sp>
              <p:nvSpPr>
                <p:cNvPr id="217" name="Rechthoek 216">
                  <a:extLst>
                    <a:ext uri="{FF2B5EF4-FFF2-40B4-BE49-F238E27FC236}">
                      <a16:creationId xmlns:a16="http://schemas.microsoft.com/office/drawing/2014/main" id="{96707FB1-0B1D-4A22-A86E-6CC405F28474}"/>
                    </a:ext>
                  </a:extLst>
                </p:cNvPr>
                <p:cNvSpPr/>
                <p:nvPr userDrawn="1"/>
              </p:nvSpPr>
              <p:spPr>
                <a:xfrm>
                  <a:off x="-3380966" y="3459752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Want to know more?</a:t>
                  </a:r>
                  <a:b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Go to the slide named </a:t>
                  </a:r>
                  <a:r>
                    <a:rPr kumimoji="0" lang="en-US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‘Instruction slide: YouTube links’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it in the slideshow and click on the preferred hyperlink.</a:t>
                  </a:r>
                </a:p>
              </p:txBody>
            </p:sp>
            <p:cxnSp>
              <p:nvCxnSpPr>
                <p:cNvPr id="218" name="Rechte verbindingslijn 217">
                  <a:extLst>
                    <a:ext uri="{FF2B5EF4-FFF2-40B4-BE49-F238E27FC236}">
                      <a16:creationId xmlns:a16="http://schemas.microsoft.com/office/drawing/2014/main" id="{10D720A1-C42D-4C0A-A8B4-B510D4368D9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83385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149" name="Rechthoek 148">
                <a:extLst>
                  <a:ext uri="{FF2B5EF4-FFF2-40B4-BE49-F238E27FC236}">
                    <a16:creationId xmlns:a16="http://schemas.microsoft.com/office/drawing/2014/main" id="{40A0F62D-1F84-4CE6-940E-5FE9F67DAF00}"/>
                  </a:ext>
                </a:extLst>
              </p:cNvPr>
              <p:cNvSpPr/>
              <p:nvPr userDrawn="1"/>
            </p:nvSpPr>
            <p:spPr>
              <a:xfrm>
                <a:off x="-341934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Using text levels</a:t>
                </a:r>
              </a:p>
            </p:txBody>
          </p:sp>
          <p:sp>
            <p:nvSpPr>
              <p:cNvPr id="150" name="Ovaal 149">
                <a:extLst>
                  <a:ext uri="{FF2B5EF4-FFF2-40B4-BE49-F238E27FC236}">
                    <a16:creationId xmlns:a16="http://schemas.microsoft.com/office/drawing/2014/main" id="{147090E6-75DF-4028-A0E7-AF82F70A0B33}"/>
                  </a:ext>
                </a:extLst>
              </p:cNvPr>
              <p:cNvSpPr/>
              <p:nvPr userDrawn="1"/>
            </p:nvSpPr>
            <p:spPr>
              <a:xfrm>
                <a:off x="-342500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151" name="Rechte verbindingslijn 150">
                <a:extLst>
                  <a:ext uri="{FF2B5EF4-FFF2-40B4-BE49-F238E27FC236}">
                    <a16:creationId xmlns:a16="http://schemas.microsoft.com/office/drawing/2014/main" id="{14FAAB36-9478-4E1F-8B83-848DCF8BCA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52" name="Groep 151">
                <a:extLst>
                  <a:ext uri="{FF2B5EF4-FFF2-40B4-BE49-F238E27FC236}">
                    <a16:creationId xmlns:a16="http://schemas.microsoft.com/office/drawing/2014/main" id="{C0FD48A2-D80B-4F56-8ECD-1FC8B8D815CB}"/>
                  </a:ext>
                </a:extLst>
              </p:cNvPr>
              <p:cNvGrpSpPr/>
              <p:nvPr userDrawn="1"/>
            </p:nvGrpSpPr>
            <p:grpSpPr>
              <a:xfrm>
                <a:off x="-343754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08D316E1-274A-47CB-8A6F-375F502D9C73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800" b="0" noProof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Home</a:t>
                  </a:r>
                </a:p>
              </p:txBody>
            </p:sp>
            <p:cxnSp>
              <p:nvCxnSpPr>
                <p:cNvPr id="165" name="Rechte verbindingslijn 164">
                  <a:extLst>
                    <a:ext uri="{FF2B5EF4-FFF2-40B4-BE49-F238E27FC236}">
                      <a16:creationId xmlns:a16="http://schemas.microsoft.com/office/drawing/2014/main" id="{117D0684-ACB0-4B6F-A963-444EACDCAC8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Rechte verbindingslijn 165">
                  <a:extLst>
                    <a:ext uri="{FF2B5EF4-FFF2-40B4-BE49-F238E27FC236}">
                      <a16:creationId xmlns:a16="http://schemas.microsoft.com/office/drawing/2014/main" id="{4AC3A3ED-611F-4B1C-80C9-DFA02C72706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Rechthoek 166">
                  <a:extLst>
                    <a:ext uri="{FF2B5EF4-FFF2-40B4-BE49-F238E27FC236}">
                      <a16:creationId xmlns:a16="http://schemas.microsoft.com/office/drawing/2014/main" id="{EECF2331-FAC9-46D5-B853-1CBA98F740DB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68" name="Groep 167">
                  <a:extLst>
                    <a:ext uri="{FF2B5EF4-FFF2-40B4-BE49-F238E27FC236}">
                      <a16:creationId xmlns:a16="http://schemas.microsoft.com/office/drawing/2014/main" id="{9FB2FC73-725E-4250-BF24-4308997677B6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F062CB35-A35D-4377-92EA-EA456F22A18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11" name="Rechte verbindingslijn 210">
                      <a:extLst>
                        <a:ext uri="{FF2B5EF4-FFF2-40B4-BE49-F238E27FC236}">
                          <a16:creationId xmlns:a16="http://schemas.microsoft.com/office/drawing/2014/main" id="{4C9FAE27-63B4-4572-90FC-B1595B4AF1D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2" name="Rechte verbindingslijn 211">
                      <a:extLst>
                        <a:ext uri="{FF2B5EF4-FFF2-40B4-BE49-F238E27FC236}">
                          <a16:creationId xmlns:a16="http://schemas.microsoft.com/office/drawing/2014/main" id="{F461EFA4-7DED-4B95-8350-04065A0E045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3" name="Rechte verbindingslijn 212">
                      <a:extLst>
                        <a:ext uri="{FF2B5EF4-FFF2-40B4-BE49-F238E27FC236}">
                          <a16:creationId xmlns:a16="http://schemas.microsoft.com/office/drawing/2014/main" id="{6EF72C0A-A414-4621-9DE2-E1EC55DF45B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4" name="Rechte verbindingslijn 213">
                      <a:extLst>
                        <a:ext uri="{FF2B5EF4-FFF2-40B4-BE49-F238E27FC236}">
                          <a16:creationId xmlns:a16="http://schemas.microsoft.com/office/drawing/2014/main" id="{A23E5149-23E6-4CAE-A9A8-DB6ED437083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15" name="Rechte verbindingslijn 214">
                      <a:extLst>
                        <a:ext uri="{FF2B5EF4-FFF2-40B4-BE49-F238E27FC236}">
                          <a16:creationId xmlns:a16="http://schemas.microsoft.com/office/drawing/2014/main" id="{71BBE5E1-D618-4A5A-A0C2-465CC0BE6D4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08" name="Groep 207">
                    <a:extLst>
                      <a:ext uri="{FF2B5EF4-FFF2-40B4-BE49-F238E27FC236}">
                        <a16:creationId xmlns:a16="http://schemas.microsoft.com/office/drawing/2014/main" id="{D2B9BE6B-FEC8-4236-AFBD-2F98E1824A8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09" name="Rechthoek 208">
                      <a:extLst>
                        <a:ext uri="{FF2B5EF4-FFF2-40B4-BE49-F238E27FC236}">
                          <a16:creationId xmlns:a16="http://schemas.microsoft.com/office/drawing/2014/main" id="{708892CB-B821-4660-93A5-FD6FBCADF8F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10" name="Pijl: punthaak 209">
                      <a:extLst>
                        <a:ext uri="{FF2B5EF4-FFF2-40B4-BE49-F238E27FC236}">
                          <a16:creationId xmlns:a16="http://schemas.microsoft.com/office/drawing/2014/main" id="{EC622EFC-1FFD-4DCE-B6A3-0F4625F6EE5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93232F82-B3EA-45D1-A5CB-D296572C3177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198" name="Groep 197">
                    <a:extLst>
                      <a:ext uri="{FF2B5EF4-FFF2-40B4-BE49-F238E27FC236}">
                        <a16:creationId xmlns:a16="http://schemas.microsoft.com/office/drawing/2014/main" id="{6ECEBDCE-3565-4765-8352-056F17547E4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02" name="Rechte verbindingslijn 201">
                      <a:extLst>
                        <a:ext uri="{FF2B5EF4-FFF2-40B4-BE49-F238E27FC236}">
                          <a16:creationId xmlns:a16="http://schemas.microsoft.com/office/drawing/2014/main" id="{3A600925-21BA-49F9-AE14-58613F9ABC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3" name="Rechte verbindingslijn 202">
                      <a:extLst>
                        <a:ext uri="{FF2B5EF4-FFF2-40B4-BE49-F238E27FC236}">
                          <a16:creationId xmlns:a16="http://schemas.microsoft.com/office/drawing/2014/main" id="{414799E1-8B46-4684-B62F-06DD765BAB8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4" name="Rechte verbindingslijn 203">
                      <a:extLst>
                        <a:ext uri="{FF2B5EF4-FFF2-40B4-BE49-F238E27FC236}">
                          <a16:creationId xmlns:a16="http://schemas.microsoft.com/office/drawing/2014/main" id="{5DE8A4F2-B7B5-4130-8A82-14E96A63CE6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5" name="Rechte verbindingslijn 204">
                      <a:extLst>
                        <a:ext uri="{FF2B5EF4-FFF2-40B4-BE49-F238E27FC236}">
                          <a16:creationId xmlns:a16="http://schemas.microsoft.com/office/drawing/2014/main" id="{6460800B-9F73-4D89-8C4D-5CFEDF267DF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06" name="Rechte verbindingslijn 205">
                      <a:extLst>
                        <a:ext uri="{FF2B5EF4-FFF2-40B4-BE49-F238E27FC236}">
                          <a16:creationId xmlns:a16="http://schemas.microsoft.com/office/drawing/2014/main" id="{03DD0746-08B5-4CC7-9B64-817D01F37B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99" name="Groep 198">
                    <a:extLst>
                      <a:ext uri="{FF2B5EF4-FFF2-40B4-BE49-F238E27FC236}">
                        <a16:creationId xmlns:a16="http://schemas.microsoft.com/office/drawing/2014/main" id="{D1C59135-B260-4ED1-8582-D72636EC693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00" name="Rechthoek 199">
                      <a:extLst>
                        <a:ext uri="{FF2B5EF4-FFF2-40B4-BE49-F238E27FC236}">
                          <a16:creationId xmlns:a16="http://schemas.microsoft.com/office/drawing/2014/main" id="{18909CC8-06AD-4FFA-B1C4-DAE106C8CBC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01" name="Pijl: punthaak 200">
                      <a:extLst>
                        <a:ext uri="{FF2B5EF4-FFF2-40B4-BE49-F238E27FC236}">
                          <a16:creationId xmlns:a16="http://schemas.microsoft.com/office/drawing/2014/main" id="{3F9EC7A2-F2EE-4E80-9DAB-5FD1A5F02CCC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170" name="Rechte verbindingslijn 169">
                  <a:extLst>
                    <a:ext uri="{FF2B5EF4-FFF2-40B4-BE49-F238E27FC236}">
                      <a16:creationId xmlns:a16="http://schemas.microsoft.com/office/drawing/2014/main" id="{9B1F5107-DF54-4411-8269-583FAE953FE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171" name="Rechte verbindingslijn 170">
                  <a:extLst>
                    <a:ext uri="{FF2B5EF4-FFF2-40B4-BE49-F238E27FC236}">
                      <a16:creationId xmlns:a16="http://schemas.microsoft.com/office/drawing/2014/main" id="{57C157DA-24E8-48ED-8CB5-9AEB8F5FE1E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172" name="Groep 171">
                  <a:extLst>
                    <a:ext uri="{FF2B5EF4-FFF2-40B4-BE49-F238E27FC236}">
                      <a16:creationId xmlns:a16="http://schemas.microsoft.com/office/drawing/2014/main" id="{D49AFD9A-7C91-4428-8C81-9393481AB982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187" name="Rechthoek 186">
                    <a:extLst>
                      <a:ext uri="{FF2B5EF4-FFF2-40B4-BE49-F238E27FC236}">
                        <a16:creationId xmlns:a16="http://schemas.microsoft.com/office/drawing/2014/main" id="{6D650CB3-E57C-41C9-8CB7-CA97555816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88" name="Groep 187">
                    <a:extLst>
                      <a:ext uri="{FF2B5EF4-FFF2-40B4-BE49-F238E27FC236}">
                        <a16:creationId xmlns:a16="http://schemas.microsoft.com/office/drawing/2014/main" id="{E4EE6A48-F76B-44D9-AB4F-E629E875208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189" name="Groep 188">
                      <a:extLst>
                        <a:ext uri="{FF2B5EF4-FFF2-40B4-BE49-F238E27FC236}">
                          <a16:creationId xmlns:a16="http://schemas.microsoft.com/office/drawing/2014/main" id="{F88DD123-8BD9-4A39-8634-39C66A183A0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193" name="Rechte verbindingslijn 192">
                        <a:extLst>
                          <a:ext uri="{FF2B5EF4-FFF2-40B4-BE49-F238E27FC236}">
                            <a16:creationId xmlns:a16="http://schemas.microsoft.com/office/drawing/2014/main" id="{CAC09195-CBC0-4A55-96A1-35474AEA8A0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94" name="Rechte verbindingslijn 193">
                        <a:extLst>
                          <a:ext uri="{FF2B5EF4-FFF2-40B4-BE49-F238E27FC236}">
                            <a16:creationId xmlns:a16="http://schemas.microsoft.com/office/drawing/2014/main" id="{F5270192-3FE7-47A2-8D7D-4EB04BB9DAC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95" name="Rechte verbindingslijn 194">
                        <a:extLst>
                          <a:ext uri="{FF2B5EF4-FFF2-40B4-BE49-F238E27FC236}">
                            <a16:creationId xmlns:a16="http://schemas.microsoft.com/office/drawing/2014/main" id="{A235908B-94A4-4CCB-8D87-11533B8D197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96" name="Rechte verbindingslijn 195">
                        <a:extLst>
                          <a:ext uri="{FF2B5EF4-FFF2-40B4-BE49-F238E27FC236}">
                            <a16:creationId xmlns:a16="http://schemas.microsoft.com/office/drawing/2014/main" id="{9BE618D7-1408-4BF6-AA6F-D5D0BAEB096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97" name="Rechte verbindingslijn 196">
                        <a:extLst>
                          <a:ext uri="{FF2B5EF4-FFF2-40B4-BE49-F238E27FC236}">
                            <a16:creationId xmlns:a16="http://schemas.microsoft.com/office/drawing/2014/main" id="{C5547196-BE67-4A89-B0A6-84915C8A6AD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90" name="Groep 189">
                      <a:extLst>
                        <a:ext uri="{FF2B5EF4-FFF2-40B4-BE49-F238E27FC236}">
                          <a16:creationId xmlns:a16="http://schemas.microsoft.com/office/drawing/2014/main" id="{4DFCCB26-3D7E-4EF8-9A20-63188D9A15B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191" name="Rechthoek 190">
                        <a:extLst>
                          <a:ext uri="{FF2B5EF4-FFF2-40B4-BE49-F238E27FC236}">
                            <a16:creationId xmlns:a16="http://schemas.microsoft.com/office/drawing/2014/main" id="{09F2AB92-662B-4557-9F7B-C86108DCE97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92" name="Pijl: punthaak 191">
                        <a:extLst>
                          <a:ext uri="{FF2B5EF4-FFF2-40B4-BE49-F238E27FC236}">
                            <a16:creationId xmlns:a16="http://schemas.microsoft.com/office/drawing/2014/main" id="{967B1F7C-B814-4966-B0F4-13E2C161044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3" name="Groep 172">
                  <a:extLst>
                    <a:ext uri="{FF2B5EF4-FFF2-40B4-BE49-F238E27FC236}">
                      <a16:creationId xmlns:a16="http://schemas.microsoft.com/office/drawing/2014/main" id="{8D53581B-A147-4A36-A43F-54BB5FF9AB16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176" name="Rechthoek 175">
                    <a:extLst>
                      <a:ext uri="{FF2B5EF4-FFF2-40B4-BE49-F238E27FC236}">
                        <a16:creationId xmlns:a16="http://schemas.microsoft.com/office/drawing/2014/main" id="{308D0613-46D0-419D-83D6-DCE1D19BF15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177" name="Groep 176">
                    <a:extLst>
                      <a:ext uri="{FF2B5EF4-FFF2-40B4-BE49-F238E27FC236}">
                        <a16:creationId xmlns:a16="http://schemas.microsoft.com/office/drawing/2014/main" id="{58EA5423-19D5-44DE-85C8-00429791D9C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178" name="Groep 177">
                      <a:extLst>
                        <a:ext uri="{FF2B5EF4-FFF2-40B4-BE49-F238E27FC236}">
                          <a16:creationId xmlns:a16="http://schemas.microsoft.com/office/drawing/2014/main" id="{8B4B5DC5-AE20-4172-B08E-0BB1F12F044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182" name="Rechte verbindingslijn 181">
                        <a:extLst>
                          <a:ext uri="{FF2B5EF4-FFF2-40B4-BE49-F238E27FC236}">
                            <a16:creationId xmlns:a16="http://schemas.microsoft.com/office/drawing/2014/main" id="{42B2F9D0-F1B8-4E40-BBF6-68EC6B77CBE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83" name="Rechte verbindingslijn 182">
                        <a:extLst>
                          <a:ext uri="{FF2B5EF4-FFF2-40B4-BE49-F238E27FC236}">
                            <a16:creationId xmlns:a16="http://schemas.microsoft.com/office/drawing/2014/main" id="{1117545D-1755-4D3C-8D69-ACE1680B5F0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84" name="Rechte verbindingslijn 183">
                        <a:extLst>
                          <a:ext uri="{FF2B5EF4-FFF2-40B4-BE49-F238E27FC236}">
                            <a16:creationId xmlns:a16="http://schemas.microsoft.com/office/drawing/2014/main" id="{0E401985-55D6-41BF-8820-B9E48B782F4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85" name="Rechte verbindingslijn 184">
                        <a:extLst>
                          <a:ext uri="{FF2B5EF4-FFF2-40B4-BE49-F238E27FC236}">
                            <a16:creationId xmlns:a16="http://schemas.microsoft.com/office/drawing/2014/main" id="{A3FFD37F-0810-41AA-BE4E-F24F22213DEF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186" name="Rechte verbindingslijn 185">
                        <a:extLst>
                          <a:ext uri="{FF2B5EF4-FFF2-40B4-BE49-F238E27FC236}">
                            <a16:creationId xmlns:a16="http://schemas.microsoft.com/office/drawing/2014/main" id="{DB7433FD-3C21-47E3-BB34-AB7B12C1023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179" name="Groep 178">
                      <a:extLst>
                        <a:ext uri="{FF2B5EF4-FFF2-40B4-BE49-F238E27FC236}">
                          <a16:creationId xmlns:a16="http://schemas.microsoft.com/office/drawing/2014/main" id="{10D119E5-A65E-4AE0-B0A6-549B6D7A31E8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180" name="Rechthoek 179">
                        <a:extLst>
                          <a:ext uri="{FF2B5EF4-FFF2-40B4-BE49-F238E27FC236}">
                            <a16:creationId xmlns:a16="http://schemas.microsoft.com/office/drawing/2014/main" id="{DD4A395A-F046-4F8B-B16D-77EDDF45F6A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181" name="Pijl: punthaak 180">
                        <a:extLst>
                          <a:ext uri="{FF2B5EF4-FFF2-40B4-BE49-F238E27FC236}">
                            <a16:creationId xmlns:a16="http://schemas.microsoft.com/office/drawing/2014/main" id="{1D2F17C2-B0B4-4F4E-9ADA-41FC78D9B48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268337B5-1495-4CB0-9C66-56F7750415E7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up</a:t>
                  </a:r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00594DAF-4600-466D-8286-4267F16279E1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down</a:t>
                  </a:r>
                </a:p>
              </p:txBody>
            </p:sp>
          </p:grp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F785299F-F90B-4097-A2BF-8B8718C3875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54" name="Rechthoek 153">
                <a:extLst>
                  <a:ext uri="{FF2B5EF4-FFF2-40B4-BE49-F238E27FC236}">
                    <a16:creationId xmlns:a16="http://schemas.microsoft.com/office/drawing/2014/main" id="{4235FEAA-E974-4D56-8DE3-29E29642AC4F}"/>
                  </a:ext>
                </a:extLst>
              </p:cNvPr>
              <p:cNvSpPr/>
              <p:nvPr userDrawn="1"/>
            </p:nvSpPr>
            <p:spPr>
              <a:xfrm>
                <a:off x="-305932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171450" marR="0" lvl="0" indent="-1714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Bullet</a:t>
                </a:r>
              </a:p>
            </p:txBody>
          </p:sp>
          <p:sp>
            <p:nvSpPr>
              <p:cNvPr id="155" name="Ovaal 154">
                <a:extLst>
                  <a:ext uri="{FF2B5EF4-FFF2-40B4-BE49-F238E27FC236}">
                    <a16:creationId xmlns:a16="http://schemas.microsoft.com/office/drawing/2014/main" id="{450A8B23-0BF7-493E-A8FE-6E846C2F8890}"/>
                  </a:ext>
                </a:extLst>
              </p:cNvPr>
              <p:cNvSpPr/>
              <p:nvPr userDrawn="1"/>
            </p:nvSpPr>
            <p:spPr>
              <a:xfrm>
                <a:off x="-3425006" y="209106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96315A30-8AA2-478C-BFF2-B93C5A16B8D2}"/>
                  </a:ext>
                </a:extLst>
              </p:cNvPr>
              <p:cNvSpPr/>
              <p:nvPr userDrawn="1"/>
            </p:nvSpPr>
            <p:spPr>
              <a:xfrm>
                <a:off x="-3059324" y="209106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66725" marR="0" lvl="0" indent="-2857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Calibri Light" panose="020F0302020204030204" pitchFamily="34" charset="0"/>
                  <a:buChar char="→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Sub-bullet #1</a:t>
                </a:r>
              </a:p>
            </p:txBody>
          </p:sp>
          <p:sp>
            <p:nvSpPr>
              <p:cNvPr id="157" name="Ovaal 156">
                <a:extLst>
                  <a:ext uri="{FF2B5EF4-FFF2-40B4-BE49-F238E27FC236}">
                    <a16:creationId xmlns:a16="http://schemas.microsoft.com/office/drawing/2014/main" id="{BE6A2A21-05B3-4CA1-AE76-3CBB618B2076}"/>
                  </a:ext>
                </a:extLst>
              </p:cNvPr>
              <p:cNvSpPr/>
              <p:nvPr userDrawn="1"/>
            </p:nvSpPr>
            <p:spPr>
              <a:xfrm>
                <a:off x="-3425006" y="24652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623F7A64-D167-4436-856B-432A3DB946EA}"/>
                  </a:ext>
                </a:extLst>
              </p:cNvPr>
              <p:cNvSpPr/>
              <p:nvPr userDrawn="1"/>
            </p:nvSpPr>
            <p:spPr>
              <a:xfrm>
                <a:off x="-3059324" y="24652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</a:t>
                </a:r>
              </a:p>
            </p:txBody>
          </p:sp>
          <p:sp>
            <p:nvSpPr>
              <p:cNvPr id="159" name="Ovaal 158">
                <a:extLst>
                  <a:ext uri="{FF2B5EF4-FFF2-40B4-BE49-F238E27FC236}">
                    <a16:creationId xmlns:a16="http://schemas.microsoft.com/office/drawing/2014/main" id="{A8F2FEDC-1A5C-4DFD-87AF-E9BC6EFD0F03}"/>
                  </a:ext>
                </a:extLst>
              </p:cNvPr>
              <p:cNvSpPr/>
              <p:nvPr userDrawn="1"/>
            </p:nvSpPr>
            <p:spPr>
              <a:xfrm>
                <a:off x="-3425006" y="283788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8EF180AD-676E-4557-987A-46655314894C}"/>
                  </a:ext>
                </a:extLst>
              </p:cNvPr>
              <p:cNvSpPr/>
              <p:nvPr userDrawn="1"/>
            </p:nvSpPr>
            <p:spPr>
              <a:xfrm>
                <a:off x="-3059324" y="283788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Subtitle</a:t>
                </a:r>
              </a:p>
            </p:txBody>
          </p:sp>
          <p:sp>
            <p:nvSpPr>
              <p:cNvPr id="161" name="Ovaal 160">
                <a:extLst>
                  <a:ext uri="{FF2B5EF4-FFF2-40B4-BE49-F238E27FC236}">
                    <a16:creationId xmlns:a16="http://schemas.microsoft.com/office/drawing/2014/main" id="{F9106FCF-6408-49AB-AECC-914E1A66C4C2}"/>
                  </a:ext>
                </a:extLst>
              </p:cNvPr>
              <p:cNvSpPr/>
              <p:nvPr userDrawn="1"/>
            </p:nvSpPr>
            <p:spPr>
              <a:xfrm>
                <a:off x="-3425006" y="322149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162" name="Rechthoek 161">
                <a:extLst>
                  <a:ext uri="{FF2B5EF4-FFF2-40B4-BE49-F238E27FC236}">
                    <a16:creationId xmlns:a16="http://schemas.microsoft.com/office/drawing/2014/main" id="{D2A32589-4ADC-4968-B986-36746DB41189}"/>
                  </a:ext>
                </a:extLst>
              </p:cNvPr>
              <p:cNvSpPr/>
              <p:nvPr userDrawn="1"/>
            </p:nvSpPr>
            <p:spPr>
              <a:xfrm>
                <a:off x="-3059324" y="32214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67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bullet</a:t>
                </a: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3945D238-8AC0-48CB-ADED-B7A45517F0BE}"/>
                  </a:ext>
                </a:extLst>
              </p:cNvPr>
              <p:cNvSpPr/>
              <p:nvPr userDrawn="1"/>
            </p:nvSpPr>
            <p:spPr>
              <a:xfrm>
                <a:off x="-342079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Under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‘Home’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use the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list level-buttons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as pictured above, to choose a text level.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Choose from:</a:t>
                </a:r>
              </a:p>
            </p:txBody>
          </p:sp>
        </p:grpSp>
        <p:grpSp>
          <p:nvGrpSpPr>
            <p:cNvPr id="123" name="Instruction">
              <a:extLst>
                <a:ext uri="{FF2B5EF4-FFF2-40B4-BE49-F238E27FC236}">
                  <a16:creationId xmlns:a16="http://schemas.microsoft.com/office/drawing/2014/main" id="{FB07A276-94E1-4004-A851-739712A7BC5F}"/>
                </a:ext>
              </a:extLst>
            </p:cNvPr>
            <p:cNvGrpSpPr/>
            <p:nvPr userDrawn="1"/>
          </p:nvGrpSpPr>
          <p:grpSpPr>
            <a:xfrm>
              <a:off x="-3428327" y="6109842"/>
              <a:ext cx="3184994" cy="2127752"/>
              <a:chOff x="-3428327" y="4608147"/>
              <a:chExt cx="3184994" cy="2127752"/>
            </a:xfrm>
          </p:grpSpPr>
          <p:sp>
            <p:nvSpPr>
              <p:cNvPr id="124" name="Rechthoek 123">
                <a:extLst>
                  <a:ext uri="{FF2B5EF4-FFF2-40B4-BE49-F238E27FC236}">
                    <a16:creationId xmlns:a16="http://schemas.microsoft.com/office/drawing/2014/main" id="{5982AF33-7DEE-4DF7-9FB1-7E13DAE4CCF5}"/>
                  </a:ext>
                </a:extLst>
              </p:cNvPr>
              <p:cNvSpPr/>
              <p:nvPr userDrawn="1"/>
            </p:nvSpPr>
            <p:spPr>
              <a:xfrm>
                <a:off x="-3419345" y="4608147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Edit footer</a:t>
                </a:r>
              </a:p>
            </p:txBody>
          </p:sp>
          <p:cxnSp>
            <p:nvCxnSpPr>
              <p:cNvPr id="125" name="Rechte verbindingslijn 124">
                <a:extLst>
                  <a:ext uri="{FF2B5EF4-FFF2-40B4-BE49-F238E27FC236}">
                    <a16:creationId xmlns:a16="http://schemas.microsoft.com/office/drawing/2014/main" id="{3D893334-FF3C-4399-B26E-5701238893F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4874165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6" name="Ovaal 125">
                <a:extLst>
                  <a:ext uri="{FF2B5EF4-FFF2-40B4-BE49-F238E27FC236}">
                    <a16:creationId xmlns:a16="http://schemas.microsoft.com/office/drawing/2014/main" id="{CB8804DC-7D9F-460D-859F-E6D09326DFF2}"/>
                  </a:ext>
                </a:extLst>
              </p:cNvPr>
              <p:cNvSpPr/>
              <p:nvPr userDrawn="1"/>
            </p:nvSpPr>
            <p:spPr>
              <a:xfrm>
                <a:off x="-3428327" y="498882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27" name="Rechthoek 126">
                <a:extLst>
                  <a:ext uri="{FF2B5EF4-FFF2-40B4-BE49-F238E27FC236}">
                    <a16:creationId xmlns:a16="http://schemas.microsoft.com/office/drawing/2014/main" id="{FF147D53-01FC-4129-BA42-2FEF88DE75AD}"/>
                  </a:ext>
                </a:extLst>
              </p:cNvPr>
              <p:cNvSpPr/>
              <p:nvPr userDrawn="1"/>
            </p:nvSpPr>
            <p:spPr>
              <a:xfrm>
                <a:off x="-3062645" y="5054893"/>
                <a:ext cx="1946732" cy="7353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Go to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‘Insert’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and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‘Header &amp; 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. Check the box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, to make the footer appear.</a:t>
                </a:r>
              </a:p>
            </p:txBody>
          </p:sp>
          <p:cxnSp>
            <p:nvCxnSpPr>
              <p:cNvPr id="128" name="Rechte verbindingslijn 127">
                <a:extLst>
                  <a:ext uri="{FF2B5EF4-FFF2-40B4-BE49-F238E27FC236}">
                    <a16:creationId xmlns:a16="http://schemas.microsoft.com/office/drawing/2014/main" id="{9FBF1E4E-B2ED-42B3-8763-A45292E1F87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887714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29" name="Ovaal 128">
                <a:extLst>
                  <a:ext uri="{FF2B5EF4-FFF2-40B4-BE49-F238E27FC236}">
                    <a16:creationId xmlns:a16="http://schemas.microsoft.com/office/drawing/2014/main" id="{D20D28EB-7328-4731-9D39-5E6865D228A9}"/>
                  </a:ext>
                </a:extLst>
              </p:cNvPr>
              <p:cNvSpPr/>
              <p:nvPr userDrawn="1"/>
            </p:nvSpPr>
            <p:spPr>
              <a:xfrm>
                <a:off x="-3428327" y="599850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00834E7B-66C6-4220-A516-F307F615C094}"/>
                  </a:ext>
                </a:extLst>
              </p:cNvPr>
              <p:cNvSpPr/>
              <p:nvPr userDrawn="1"/>
            </p:nvSpPr>
            <p:spPr>
              <a:xfrm>
                <a:off x="-3062645" y="6064568"/>
                <a:ext cx="2817996" cy="67133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Type the preferred name of the footer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in the text box. Next,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‘Apply to All’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to apply the changes to all the slides.</a:t>
                </a:r>
              </a:p>
            </p:txBody>
          </p:sp>
          <p:cxnSp>
            <p:nvCxnSpPr>
              <p:cNvPr id="131" name="Rechte verbindingslijn 130">
                <a:extLst>
                  <a:ext uri="{FF2B5EF4-FFF2-40B4-BE49-F238E27FC236}">
                    <a16:creationId xmlns:a16="http://schemas.microsoft.com/office/drawing/2014/main" id="{785D53ED-A722-4635-9684-C690D3088C7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688950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32" name="Groep 131">
                <a:extLst>
                  <a:ext uri="{FF2B5EF4-FFF2-40B4-BE49-F238E27FC236}">
                    <a16:creationId xmlns:a16="http://schemas.microsoft.com/office/drawing/2014/main" id="{25271EBC-3110-4F97-82FF-540E1118C3EA}"/>
                  </a:ext>
                </a:extLst>
              </p:cNvPr>
              <p:cNvGrpSpPr/>
              <p:nvPr userDrawn="1"/>
            </p:nvGrpSpPr>
            <p:grpSpPr>
              <a:xfrm>
                <a:off x="-778714" y="5089771"/>
                <a:ext cx="465223" cy="750023"/>
                <a:chOff x="-802618" y="5083795"/>
                <a:chExt cx="465223" cy="750023"/>
              </a:xfrm>
            </p:grpSpPr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63215F2C-B14B-470A-B1C1-F0842471D92B}"/>
                    </a:ext>
                  </a:extLst>
                </p:cNvPr>
                <p:cNvGrpSpPr/>
                <p:nvPr userDrawn="1"/>
              </p:nvGrpSpPr>
              <p:grpSpPr>
                <a:xfrm>
                  <a:off x="-713542" y="5083795"/>
                  <a:ext cx="287071" cy="379107"/>
                  <a:chOff x="-4050578" y="384215"/>
                  <a:chExt cx="322125" cy="379107"/>
                </a:xfrm>
              </p:grpSpPr>
              <p:sp>
                <p:nvSpPr>
                  <p:cNvPr id="135" name="Rechthoek met één afgeknipte en afgeronde hoek 47">
                    <a:extLst>
                      <a:ext uri="{FF2B5EF4-FFF2-40B4-BE49-F238E27FC236}">
                        <a16:creationId xmlns:a16="http://schemas.microsoft.com/office/drawing/2014/main" id="{C2B4F423-BB1A-4D42-968F-6A51EA8725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50578" y="384215"/>
                    <a:ext cx="322125" cy="379107"/>
                  </a:xfrm>
                  <a:prstGeom prst="snipRoundRect">
                    <a:avLst>
                      <a:gd name="adj1" fmla="val 0"/>
                      <a:gd name="adj2" fmla="val 33753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Rechthoekige driehoek 135">
                    <a:extLst>
                      <a:ext uri="{FF2B5EF4-FFF2-40B4-BE49-F238E27FC236}">
                        <a16:creationId xmlns:a16="http://schemas.microsoft.com/office/drawing/2014/main" id="{7953E0A2-0256-45F6-A2B1-6C5D3538A8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833537" y="387461"/>
                    <a:ext cx="103133" cy="93757"/>
                  </a:xfrm>
                  <a:prstGeom prst="rtTriangl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AB87BA64-C445-4613-88A0-C4C7CA450A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13673" y="410653"/>
                    <a:ext cx="140930" cy="70565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CDA9E295-5F58-4291-9676-C272987487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20379" y="682233"/>
                    <a:ext cx="261727" cy="61406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R="0" lvl="0" indent="0"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34" name="Rechthoek 133">
                  <a:extLst>
                    <a:ext uri="{FF2B5EF4-FFF2-40B4-BE49-F238E27FC236}">
                      <a16:creationId xmlns:a16="http://schemas.microsoft.com/office/drawing/2014/main" id="{A06552E1-46B2-4632-B3B8-636A3D3D3F4A}"/>
                    </a:ext>
                  </a:extLst>
                </p:cNvPr>
                <p:cNvSpPr/>
                <p:nvPr userDrawn="1"/>
              </p:nvSpPr>
              <p:spPr>
                <a:xfrm>
                  <a:off x="-802618" y="5447868"/>
                  <a:ext cx="465223" cy="385950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Header &amp; Footer</a:t>
                  </a:r>
                </a:p>
              </p:txBody>
            </p:sp>
          </p:grpSp>
        </p:grpSp>
      </p:grpSp>
      <p:sp>
        <p:nvSpPr>
          <p:cNvPr id="220" name="Tijdelijke aanduiding voor tekst 3926">
            <a:extLst>
              <a:ext uri="{FF2B5EF4-FFF2-40B4-BE49-F238E27FC236}">
                <a16:creationId xmlns:a16="http://schemas.microsoft.com/office/drawing/2014/main" id="{64CBBEB3-1736-4B91-9F76-57317D74C9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356637" cy="473459"/>
          </a:xfrm>
          <a:blipFill>
            <a:blip r:embed="rId4"/>
            <a:srcRect/>
            <a:stretch>
              <a:fillRect l="1" r="2098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63823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% FOTO, 75%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12881FE-5A59-48E7-9152-3AA0E861C3A4}"/>
              </a:ext>
            </a:extLst>
          </p:cNvPr>
          <p:cNvSpPr/>
          <p:nvPr userDrawn="1"/>
        </p:nvSpPr>
        <p:spPr>
          <a:xfrm>
            <a:off x="7767056" y="-1"/>
            <a:ext cx="4424944" cy="689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25% FOTO, 75% TEKST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56787" y="0"/>
            <a:ext cx="44352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/>
              <a:t>Klik op het onderstaande icoon </a:t>
            </a:r>
            <a:br>
              <a:rPr lang="nl-NL"/>
            </a:br>
            <a:r>
              <a:rPr lang="nl-NL"/>
              <a:t>om een foto in te voegen.</a:t>
            </a:r>
          </a:p>
        </p:txBody>
      </p:sp>
      <p:grpSp>
        <p:nvGrpSpPr>
          <p:cNvPr id="181" name="Instructie">
            <a:extLst>
              <a:ext uri="{FF2B5EF4-FFF2-40B4-BE49-F238E27FC236}">
                <a16:creationId xmlns:a16="http://schemas.microsoft.com/office/drawing/2014/main" id="{918B05C4-3B5E-4919-94D8-BC3FD3808BC0}"/>
              </a:ext>
            </a:extLst>
          </p:cNvPr>
          <p:cNvGrpSpPr/>
          <p:nvPr userDrawn="1"/>
        </p:nvGrpSpPr>
        <p:grpSpPr>
          <a:xfrm>
            <a:off x="12391601" y="0"/>
            <a:ext cx="3320839" cy="5340257"/>
            <a:chOff x="12391601" y="0"/>
            <a:chExt cx="3320839" cy="5340257"/>
          </a:xfrm>
        </p:grpSpPr>
        <p:grpSp>
          <p:nvGrpSpPr>
            <p:cNvPr id="182" name="Meer informatie">
              <a:extLst>
                <a:ext uri="{FF2B5EF4-FFF2-40B4-BE49-F238E27FC236}">
                  <a16:creationId xmlns:a16="http://schemas.microsoft.com/office/drawing/2014/main" id="{859CF21C-F5DD-4BEA-AEDF-F078B4996031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22" name="Freeform 101">
                <a:extLst>
                  <a:ext uri="{FF2B5EF4-FFF2-40B4-BE49-F238E27FC236}">
                    <a16:creationId xmlns:a16="http://schemas.microsoft.com/office/drawing/2014/main" id="{0E7FB08E-98D3-4AC5-9E31-C1FEB18F95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223" name="Rechthoek 222">
                <a:extLst>
                  <a:ext uri="{FF2B5EF4-FFF2-40B4-BE49-F238E27FC236}">
                    <a16:creationId xmlns:a16="http://schemas.microsoft.com/office/drawing/2014/main" id="{23E2D7FC-3E7B-42D1-AE4C-998352DF3DDC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224" name="Rechte verbindingslijn 223">
                <a:extLst>
                  <a:ext uri="{FF2B5EF4-FFF2-40B4-BE49-F238E27FC236}">
                    <a16:creationId xmlns:a16="http://schemas.microsoft.com/office/drawing/2014/main" id="{2C1EC70F-12AB-4844-A619-07E8DCA03BA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E7AB2FC1-D716-49B3-A5B9-282D7A74EDB6}"/>
                </a:ext>
              </a:extLst>
            </p:cNvPr>
            <p:cNvSpPr/>
            <p:nvPr userDrawn="1"/>
          </p:nvSpPr>
          <p:spPr>
            <a:xfrm>
              <a:off x="12397262" y="0"/>
              <a:ext cx="3315178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795ABFB2-6A0D-410B-BF50-AB2F8D06DA7B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5" name="Rechte verbindingslijn 184">
              <a:extLst>
                <a:ext uri="{FF2B5EF4-FFF2-40B4-BE49-F238E27FC236}">
                  <a16:creationId xmlns:a16="http://schemas.microsoft.com/office/drawing/2014/main" id="{3C7D0C21-AC63-4506-8B55-E389278041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6" name="Rechte verbindingslijn 185">
              <a:extLst>
                <a:ext uri="{FF2B5EF4-FFF2-40B4-BE49-F238E27FC236}">
                  <a16:creationId xmlns:a16="http://schemas.microsoft.com/office/drawing/2014/main" id="{BFA47C28-587A-4CB5-8DE1-602EEDC2416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7" name="Rechthoek 186">
              <a:extLst>
                <a:ext uri="{FF2B5EF4-FFF2-40B4-BE49-F238E27FC236}">
                  <a16:creationId xmlns:a16="http://schemas.microsoft.com/office/drawing/2014/main" id="{EDC6262A-8259-4F93-9934-D96C45905953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Wanneer nodig, verwijder de bestaande afbeelding d.m.v.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DCC34E3E-853D-4E26-A748-8B6666C2B7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A01E29F3-5D76-45E0-9CC2-3BC2C07FF662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0A19C806-5A95-4858-9BC1-2FBA66C0425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91" name="Groep 190">
              <a:extLst>
                <a:ext uri="{FF2B5EF4-FFF2-40B4-BE49-F238E27FC236}">
                  <a16:creationId xmlns:a16="http://schemas.microsoft.com/office/drawing/2014/main" id="{1345006C-B986-41F1-957B-DF788E1A9B59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19" name="Rechthoek 218">
                <a:extLst>
                  <a:ext uri="{FF2B5EF4-FFF2-40B4-BE49-F238E27FC236}">
                    <a16:creationId xmlns:a16="http://schemas.microsoft.com/office/drawing/2014/main" id="{73732B44-F1D8-4501-A19D-4645C4B6E12A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220" name="Rechte verbindingslijn 219">
                <a:extLst>
                  <a:ext uri="{FF2B5EF4-FFF2-40B4-BE49-F238E27FC236}">
                    <a16:creationId xmlns:a16="http://schemas.microsoft.com/office/drawing/2014/main" id="{AA212A2A-B01B-4049-9049-ED09F47ABA5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1" name="Gelijkbenige driehoek 220">
                <a:extLst>
                  <a:ext uri="{FF2B5EF4-FFF2-40B4-BE49-F238E27FC236}">
                    <a16:creationId xmlns:a16="http://schemas.microsoft.com/office/drawing/2014/main" id="{00FCD339-EE76-4B92-ADFA-1622CB932DC2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CE35247E-CEC9-4B60-83E1-05FECCB5BCB2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D4BDC84C-9AB4-42FD-9DD1-184C49655CDD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4" name="Ovaal 213">
                <a:extLst>
                  <a:ext uri="{FF2B5EF4-FFF2-40B4-BE49-F238E27FC236}">
                    <a16:creationId xmlns:a16="http://schemas.microsoft.com/office/drawing/2014/main" id="{62A26030-886C-45A7-834C-10630A38401B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5" name="Vrije vorm: vorm 214">
                <a:extLst>
                  <a:ext uri="{FF2B5EF4-FFF2-40B4-BE49-F238E27FC236}">
                    <a16:creationId xmlns:a16="http://schemas.microsoft.com/office/drawing/2014/main" id="{B453B4D5-7382-4AF9-B3A6-7A1F4C371C29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6" name="Rechthoek: afgeronde hoeken 215">
                <a:extLst>
                  <a:ext uri="{FF2B5EF4-FFF2-40B4-BE49-F238E27FC236}">
                    <a16:creationId xmlns:a16="http://schemas.microsoft.com/office/drawing/2014/main" id="{6F968410-DFD3-4927-960F-1B4DD7A604F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7" name="Rechte verbindingslijn 216">
                <a:extLst>
                  <a:ext uri="{FF2B5EF4-FFF2-40B4-BE49-F238E27FC236}">
                    <a16:creationId xmlns:a16="http://schemas.microsoft.com/office/drawing/2014/main" id="{B42B789A-1FBA-4FE6-B137-4F61B341052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18" name="Rechte verbindingslijn 217">
                <a:extLst>
                  <a:ext uri="{FF2B5EF4-FFF2-40B4-BE49-F238E27FC236}">
                    <a16:creationId xmlns:a16="http://schemas.microsoft.com/office/drawing/2014/main" id="{8FEE0AF7-0FDB-4C2D-B676-901DF2714635}"/>
                  </a:ext>
                </a:extLst>
              </p:cNvPr>
              <p:cNvCxnSpPr>
                <a:cxnSpLocks/>
                <a:stCxn id="21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C7521257-856A-43B1-BC0E-3CE3E31A04D1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BBCB641F-658A-401B-B1D5-F2543AFB3522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Om de afbeelding te schalen of bij te snijden, 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‘Hulpmiddelen voor afbeeldingen - Opmaak’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en klik op de knop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‘Bijsnijden’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Schaal met de bolletjes de afbeelding en met de hoekjes het afbeeldingskader.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95" name="Rechte verbindingslijn 194">
              <a:extLst>
                <a:ext uri="{FF2B5EF4-FFF2-40B4-BE49-F238E27FC236}">
                  <a16:creationId xmlns:a16="http://schemas.microsoft.com/office/drawing/2014/main" id="{31EB5C3C-D21C-44D9-BCFD-A3617AECC3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96" name="Groep 195">
              <a:extLst>
                <a:ext uri="{FF2B5EF4-FFF2-40B4-BE49-F238E27FC236}">
                  <a16:creationId xmlns:a16="http://schemas.microsoft.com/office/drawing/2014/main" id="{4608E7EE-DF43-4A48-83BC-633366E59BB4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97" name="Groep 196">
                <a:extLst>
                  <a:ext uri="{FF2B5EF4-FFF2-40B4-BE49-F238E27FC236}">
                    <a16:creationId xmlns:a16="http://schemas.microsoft.com/office/drawing/2014/main" id="{77707D87-2047-4658-9CE5-65114B5696E2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200" name="Groep 199">
                  <a:extLst>
                    <a:ext uri="{FF2B5EF4-FFF2-40B4-BE49-F238E27FC236}">
                      <a16:creationId xmlns:a16="http://schemas.microsoft.com/office/drawing/2014/main" id="{EDBCA16F-EE8E-46EB-A572-8F21F1A53F0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07" name="Groep 206">
                    <a:extLst>
                      <a:ext uri="{FF2B5EF4-FFF2-40B4-BE49-F238E27FC236}">
                        <a16:creationId xmlns:a16="http://schemas.microsoft.com/office/drawing/2014/main" id="{6B005E03-EE38-43E2-A20C-2F01ED30296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10" name="Rechthoek 209">
                      <a:extLst>
                        <a:ext uri="{FF2B5EF4-FFF2-40B4-BE49-F238E27FC236}">
                          <a16:creationId xmlns:a16="http://schemas.microsoft.com/office/drawing/2014/main" id="{B11AE86E-86EB-44E4-BB1D-341DD62014C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Rechthoek 210">
                      <a:extLst>
                        <a:ext uri="{FF2B5EF4-FFF2-40B4-BE49-F238E27FC236}">
                          <a16:creationId xmlns:a16="http://schemas.microsoft.com/office/drawing/2014/main" id="{F830F647-9BCC-4560-8728-F5F38D8005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nl-NL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2" name="Ovaal 211">
                      <a:extLst>
                        <a:ext uri="{FF2B5EF4-FFF2-40B4-BE49-F238E27FC236}">
                          <a16:creationId xmlns:a16="http://schemas.microsoft.com/office/drawing/2014/main" id="{448FC08D-4874-48DA-B8BA-2E760CC447C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08" name="Afbeelding 207">
                    <a:extLst>
                      <a:ext uri="{FF2B5EF4-FFF2-40B4-BE49-F238E27FC236}">
                        <a16:creationId xmlns:a16="http://schemas.microsoft.com/office/drawing/2014/main" id="{7CCDAF4B-97D5-4B04-B1D7-EE0E446E8B9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09" name="Afbeelding 208">
                    <a:extLst>
                      <a:ext uri="{FF2B5EF4-FFF2-40B4-BE49-F238E27FC236}">
                        <a16:creationId xmlns:a16="http://schemas.microsoft.com/office/drawing/2014/main" id="{BA9C6F68-85CD-497A-BCAD-F39821124C1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1" name="Groep 200">
                  <a:extLst>
                    <a:ext uri="{FF2B5EF4-FFF2-40B4-BE49-F238E27FC236}">
                      <a16:creationId xmlns:a16="http://schemas.microsoft.com/office/drawing/2014/main" id="{554CC36B-78D7-4629-B2E5-1F6B7100F83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5" name="Rechthoek 204">
                    <a:extLst>
                      <a:ext uri="{FF2B5EF4-FFF2-40B4-BE49-F238E27FC236}">
                        <a16:creationId xmlns:a16="http://schemas.microsoft.com/office/drawing/2014/main" id="{C00CAE28-5543-49FB-A161-C4206AAD17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6" name="Rechthoek 205">
                    <a:extLst>
                      <a:ext uri="{FF2B5EF4-FFF2-40B4-BE49-F238E27FC236}">
                        <a16:creationId xmlns:a16="http://schemas.microsoft.com/office/drawing/2014/main" id="{13BEB5FE-757D-4A1B-A7F6-80891EA47DB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0317E96B-219F-4D30-9855-5895C86565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3" name="Rechthoek 202">
                    <a:extLst>
                      <a:ext uri="{FF2B5EF4-FFF2-40B4-BE49-F238E27FC236}">
                        <a16:creationId xmlns:a16="http://schemas.microsoft.com/office/drawing/2014/main" id="{0A857B2A-3D2E-42C4-9203-E136DE6BA3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04" name="Rechthoek 203">
                    <a:extLst>
                      <a:ext uri="{FF2B5EF4-FFF2-40B4-BE49-F238E27FC236}">
                        <a16:creationId xmlns:a16="http://schemas.microsoft.com/office/drawing/2014/main" id="{8C4690C8-6B64-4701-BB19-B530CDD59E4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98" name="Rechthoek 197">
                <a:extLst>
                  <a:ext uri="{FF2B5EF4-FFF2-40B4-BE49-F238E27FC236}">
                    <a16:creationId xmlns:a16="http://schemas.microsoft.com/office/drawing/2014/main" id="{511F1409-D112-4A49-882F-E50B42936B71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Bijsnijden</a:t>
                </a:r>
              </a:p>
            </p:txBody>
          </p:sp>
          <p:sp>
            <p:nvSpPr>
              <p:cNvPr id="199" name="Gelijkbenige driehoek 198">
                <a:extLst>
                  <a:ext uri="{FF2B5EF4-FFF2-40B4-BE49-F238E27FC236}">
                    <a16:creationId xmlns:a16="http://schemas.microsoft.com/office/drawing/2014/main" id="{34E38CBA-3CA0-416C-94B7-5150DDA66B0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02" name="Instructie">
            <a:extLst>
              <a:ext uri="{FF2B5EF4-FFF2-40B4-BE49-F238E27FC236}">
                <a16:creationId xmlns:a16="http://schemas.microsoft.com/office/drawing/2014/main" id="{86C9DAF6-0C73-4D5B-A2C4-4AF84236CB42}"/>
              </a:ext>
            </a:extLst>
          </p:cNvPr>
          <p:cNvGrpSpPr/>
          <p:nvPr userDrawn="1"/>
        </p:nvGrpSpPr>
        <p:grpSpPr>
          <a:xfrm>
            <a:off x="-3428327" y="6394635"/>
            <a:ext cx="3222791" cy="1938049"/>
            <a:chOff x="-3428327" y="4919951"/>
            <a:chExt cx="3222791" cy="1938049"/>
          </a:xfrm>
        </p:grpSpPr>
        <p:sp>
          <p:nvSpPr>
            <p:cNvPr id="303" name="Rechthoek 302">
              <a:extLst>
                <a:ext uri="{FF2B5EF4-FFF2-40B4-BE49-F238E27FC236}">
                  <a16:creationId xmlns:a16="http://schemas.microsoft.com/office/drawing/2014/main" id="{BDF59B46-C52A-44BE-AF31-36FA8CC09401}"/>
                </a:ext>
              </a:extLst>
            </p:cNvPr>
            <p:cNvSpPr/>
            <p:nvPr userDrawn="1"/>
          </p:nvSpPr>
          <p:spPr>
            <a:xfrm>
              <a:off x="-3419345" y="4919951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Voettekst wijzigen</a:t>
              </a:r>
            </a:p>
          </p:txBody>
        </p:sp>
        <p:cxnSp>
          <p:nvCxnSpPr>
            <p:cNvPr id="304" name="Rechte verbindingslijn 303">
              <a:extLst>
                <a:ext uri="{FF2B5EF4-FFF2-40B4-BE49-F238E27FC236}">
                  <a16:creationId xmlns:a16="http://schemas.microsoft.com/office/drawing/2014/main" id="{D14286D4-CC7E-4CCA-8424-F513C4C6EA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185969"/>
              <a:ext cx="2444788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5" name="Ovaal 304">
              <a:extLst>
                <a:ext uri="{FF2B5EF4-FFF2-40B4-BE49-F238E27FC236}">
                  <a16:creationId xmlns:a16="http://schemas.microsoft.com/office/drawing/2014/main" id="{BA460E31-D6B1-421A-B338-FAC46897F412}"/>
                </a:ext>
              </a:extLst>
            </p:cNvPr>
            <p:cNvSpPr/>
            <p:nvPr userDrawn="1"/>
          </p:nvSpPr>
          <p:spPr>
            <a:xfrm>
              <a:off x="-3428327" y="531458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306" name="Rechthoek 305">
              <a:extLst>
                <a:ext uri="{FF2B5EF4-FFF2-40B4-BE49-F238E27FC236}">
                  <a16:creationId xmlns:a16="http://schemas.microsoft.com/office/drawing/2014/main" id="{97564892-2FC1-4A62-A118-08278F3BC89A}"/>
                </a:ext>
              </a:extLst>
            </p:cNvPr>
            <p:cNvSpPr/>
            <p:nvPr userDrawn="1"/>
          </p:nvSpPr>
          <p:spPr>
            <a:xfrm>
              <a:off x="-3062645" y="5380646"/>
              <a:ext cx="1946732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Ga naar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‘Invoegen’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‘Kop- en voettekst’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.</a:t>
              </a:r>
            </a:p>
          </p:txBody>
        </p:sp>
        <p:cxnSp>
          <p:nvCxnSpPr>
            <p:cNvPr id="307" name="Rechte verbindingslijn 306">
              <a:extLst>
                <a:ext uri="{FF2B5EF4-FFF2-40B4-BE49-F238E27FC236}">
                  <a16:creationId xmlns:a16="http://schemas.microsoft.com/office/drawing/2014/main" id="{89A12F2A-44D1-4DDF-BFC8-CA20BC27FA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887714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08" name="Ovaal 307">
              <a:extLst>
                <a:ext uri="{FF2B5EF4-FFF2-40B4-BE49-F238E27FC236}">
                  <a16:creationId xmlns:a16="http://schemas.microsoft.com/office/drawing/2014/main" id="{2C9ED67F-6F27-4FCF-9A01-57178D2A9CFB}"/>
                </a:ext>
              </a:extLst>
            </p:cNvPr>
            <p:cNvSpPr/>
            <p:nvPr userDrawn="1"/>
          </p:nvSpPr>
          <p:spPr>
            <a:xfrm>
              <a:off x="-3428327" y="599850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09" name="Rechthoek 308">
              <a:extLst>
                <a:ext uri="{FF2B5EF4-FFF2-40B4-BE49-F238E27FC236}">
                  <a16:creationId xmlns:a16="http://schemas.microsoft.com/office/drawing/2014/main" id="{4EC1A184-E5C9-4B30-8A95-92B94306C766}"/>
                </a:ext>
              </a:extLst>
            </p:cNvPr>
            <p:cNvSpPr/>
            <p:nvPr userDrawn="1"/>
          </p:nvSpPr>
          <p:spPr>
            <a:xfrm>
              <a:off x="-3062645" y="6064568"/>
              <a:ext cx="2817996" cy="67133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Typ de gewenste voettekst in, in het aangegeven tekstkader. Klik vervolgens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‘Overal toepassen’ 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om de gegevens op 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Segoe UI Light" panose="020B0502040204020203" pitchFamily="34" charset="0"/>
                </a:rPr>
                <a:t>elke slide toe te passen.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Segoe UI Light" panose="020B0502040204020203" pitchFamily="34" charset="0"/>
              </a:endParaRPr>
            </a:p>
          </p:txBody>
        </p:sp>
        <p:cxnSp>
          <p:nvCxnSpPr>
            <p:cNvPr id="310" name="Rechte verbindingslijn 309">
              <a:extLst>
                <a:ext uri="{FF2B5EF4-FFF2-40B4-BE49-F238E27FC236}">
                  <a16:creationId xmlns:a16="http://schemas.microsoft.com/office/drawing/2014/main" id="{B51FF8C6-11B0-4F34-8B6C-A5E936C478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6858000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11" name="Groep 310">
              <a:extLst>
                <a:ext uri="{FF2B5EF4-FFF2-40B4-BE49-F238E27FC236}">
                  <a16:creationId xmlns:a16="http://schemas.microsoft.com/office/drawing/2014/main" id="{4C0EFF1D-76BF-429F-A247-96B7AE2C7EAA}"/>
                </a:ext>
              </a:extLst>
            </p:cNvPr>
            <p:cNvGrpSpPr/>
            <p:nvPr userDrawn="1"/>
          </p:nvGrpSpPr>
          <p:grpSpPr>
            <a:xfrm>
              <a:off x="-886669" y="5102332"/>
              <a:ext cx="681133" cy="750023"/>
              <a:chOff x="-910573" y="4987990"/>
              <a:chExt cx="681133" cy="750023"/>
            </a:xfrm>
          </p:grpSpPr>
          <p:grpSp>
            <p:nvGrpSpPr>
              <p:cNvPr id="312" name="Groep 311">
                <a:extLst>
                  <a:ext uri="{FF2B5EF4-FFF2-40B4-BE49-F238E27FC236}">
                    <a16:creationId xmlns:a16="http://schemas.microsoft.com/office/drawing/2014/main" id="{AB000B48-1581-4681-B7DE-F10E1FE09B4A}"/>
                  </a:ext>
                </a:extLst>
              </p:cNvPr>
              <p:cNvGrpSpPr/>
              <p:nvPr userDrawn="1"/>
            </p:nvGrpSpPr>
            <p:grpSpPr>
              <a:xfrm>
                <a:off x="-713542" y="4987990"/>
                <a:ext cx="287071" cy="379107"/>
                <a:chOff x="-4050578" y="288410"/>
                <a:chExt cx="322125" cy="379107"/>
              </a:xfrm>
            </p:grpSpPr>
            <p:sp>
              <p:nvSpPr>
                <p:cNvPr id="314" name="Rechthoek met één afgeknipte en afgeronde hoek 47">
                  <a:extLst>
                    <a:ext uri="{FF2B5EF4-FFF2-40B4-BE49-F238E27FC236}">
                      <a16:creationId xmlns:a16="http://schemas.microsoft.com/office/drawing/2014/main" id="{4A4B5471-0427-46B6-9029-7A3BFFDE3C3A}"/>
                    </a:ext>
                  </a:extLst>
                </p:cNvPr>
                <p:cNvSpPr/>
                <p:nvPr userDrawn="1"/>
              </p:nvSpPr>
              <p:spPr>
                <a:xfrm>
                  <a:off x="-4050578" y="288410"/>
                  <a:ext cx="322125" cy="379107"/>
                </a:xfrm>
                <a:prstGeom prst="snipRoundRect">
                  <a:avLst>
                    <a:gd name="adj1" fmla="val 0"/>
                    <a:gd name="adj2" fmla="val 33753"/>
                  </a:avLst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Rechthoekige driehoek 314">
                  <a:extLst>
                    <a:ext uri="{FF2B5EF4-FFF2-40B4-BE49-F238E27FC236}">
                      <a16:creationId xmlns:a16="http://schemas.microsoft.com/office/drawing/2014/main" id="{80653355-BAB8-485F-9F4C-2C373A34B0E7}"/>
                    </a:ext>
                  </a:extLst>
                </p:cNvPr>
                <p:cNvSpPr/>
                <p:nvPr userDrawn="1"/>
              </p:nvSpPr>
              <p:spPr>
                <a:xfrm>
                  <a:off x="-3833537" y="291656"/>
                  <a:ext cx="103133" cy="93757"/>
                </a:xfrm>
                <a:prstGeom prst="rtTriangle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>
                      <a:lumMod val="65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Rechthoek 315">
                  <a:extLst>
                    <a:ext uri="{FF2B5EF4-FFF2-40B4-BE49-F238E27FC236}">
                      <a16:creationId xmlns:a16="http://schemas.microsoft.com/office/drawing/2014/main" id="{A172E1A7-28C9-49AA-ADC9-2C209BEFE0AB}"/>
                    </a:ext>
                  </a:extLst>
                </p:cNvPr>
                <p:cNvSpPr/>
                <p:nvPr userDrawn="1"/>
              </p:nvSpPr>
              <p:spPr>
                <a:xfrm>
                  <a:off x="-4013673" y="314848"/>
                  <a:ext cx="140930" cy="70565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Rechthoek 316">
                  <a:extLst>
                    <a:ext uri="{FF2B5EF4-FFF2-40B4-BE49-F238E27FC236}">
                      <a16:creationId xmlns:a16="http://schemas.microsoft.com/office/drawing/2014/main" id="{9CE27E9A-93DA-4910-AECB-017417C1DA59}"/>
                    </a:ext>
                  </a:extLst>
                </p:cNvPr>
                <p:cNvSpPr/>
                <p:nvPr userDrawn="1"/>
              </p:nvSpPr>
              <p:spPr>
                <a:xfrm>
                  <a:off x="-4020379" y="586428"/>
                  <a:ext cx="261727" cy="61406"/>
                </a:xfrm>
                <a:prstGeom prst="rect">
                  <a:avLst/>
                </a:prstGeom>
                <a:solidFill>
                  <a:srgbClr val="EDC87E"/>
                </a:solidFill>
                <a:ln w="12700" cap="flat" cmpd="sng" algn="ctr">
                  <a:noFill/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R="0" lvl="0" indent="0" algn="ctr" defTabSz="91440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nl-NL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313" name="Rechthoek 312">
                <a:extLst>
                  <a:ext uri="{FF2B5EF4-FFF2-40B4-BE49-F238E27FC236}">
                    <a16:creationId xmlns:a16="http://schemas.microsoft.com/office/drawing/2014/main" id="{4F5F66CE-1812-4561-9C9C-B1CEF6B3F24E}"/>
                  </a:ext>
                </a:extLst>
              </p:cNvPr>
              <p:cNvSpPr/>
              <p:nvPr userDrawn="1"/>
            </p:nvSpPr>
            <p:spPr>
              <a:xfrm>
                <a:off x="-910573" y="5352063"/>
                <a:ext cx="681133" cy="38595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9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Koptekst en voettekst</a:t>
                </a:r>
              </a:p>
            </p:txBody>
          </p:sp>
        </p:grpSp>
      </p:grpSp>
      <p:grpSp>
        <p:nvGrpSpPr>
          <p:cNvPr id="318" name="Instructie">
            <a:extLst>
              <a:ext uri="{FF2B5EF4-FFF2-40B4-BE49-F238E27FC236}">
                <a16:creationId xmlns:a16="http://schemas.microsoft.com/office/drawing/2014/main" id="{E430C42C-B711-4743-83E8-37CEE72DBC6C}"/>
              </a:ext>
            </a:extLst>
          </p:cNvPr>
          <p:cNvGrpSpPr/>
          <p:nvPr userDrawn="1"/>
        </p:nvGrpSpPr>
        <p:grpSpPr>
          <a:xfrm>
            <a:off x="-3437547" y="1434"/>
            <a:ext cx="3201327" cy="6001164"/>
            <a:chOff x="-3437547" y="1434"/>
            <a:chExt cx="3201327" cy="6001164"/>
          </a:xfrm>
        </p:grpSpPr>
        <p:cxnSp>
          <p:nvCxnSpPr>
            <p:cNvPr id="319" name="Rechte verbindingslijn 318">
              <a:extLst>
                <a:ext uri="{FF2B5EF4-FFF2-40B4-BE49-F238E27FC236}">
                  <a16:creationId xmlns:a16="http://schemas.microsoft.com/office/drawing/2014/main" id="{9DD4E94F-A022-4295-8FBD-E7AD2355E19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0" name="Ovaal 319">
              <a:extLst>
                <a:ext uri="{FF2B5EF4-FFF2-40B4-BE49-F238E27FC236}">
                  <a16:creationId xmlns:a16="http://schemas.microsoft.com/office/drawing/2014/main" id="{AACC9A62-668C-445F-AC10-0DFC1F77BF38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1B3BC023-95AD-4C82-945A-340F9A022174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322" name="Ovaal 321">
              <a:extLst>
                <a:ext uri="{FF2B5EF4-FFF2-40B4-BE49-F238E27FC236}">
                  <a16:creationId xmlns:a16="http://schemas.microsoft.com/office/drawing/2014/main" id="{F5BCF25D-DBB7-41EA-AC6F-5A3CCF44DAA7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323" name="Ovaal 322">
              <a:extLst>
                <a:ext uri="{FF2B5EF4-FFF2-40B4-BE49-F238E27FC236}">
                  <a16:creationId xmlns:a16="http://schemas.microsoft.com/office/drawing/2014/main" id="{F367F355-6EF2-4FBA-A9E9-001F72433FD3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grpSp>
          <p:nvGrpSpPr>
            <p:cNvPr id="324" name="Meer informatie">
              <a:extLst>
                <a:ext uri="{FF2B5EF4-FFF2-40B4-BE49-F238E27FC236}">
                  <a16:creationId xmlns:a16="http://schemas.microsoft.com/office/drawing/2014/main" id="{4E5BDFBA-0BF5-4E3D-AB33-85906614BB52}"/>
                </a:ext>
              </a:extLst>
            </p:cNvPr>
            <p:cNvGrpSpPr/>
            <p:nvPr userDrawn="1"/>
          </p:nvGrpSpPr>
          <p:grpSpPr>
            <a:xfrm>
              <a:off x="-3421298" y="5206936"/>
              <a:ext cx="3178515" cy="795662"/>
              <a:chOff x="-3741486" y="3387723"/>
              <a:chExt cx="3178515" cy="795662"/>
            </a:xfrm>
          </p:grpSpPr>
          <p:sp>
            <p:nvSpPr>
              <p:cNvPr id="396" name="Freeform 101">
                <a:extLst>
                  <a:ext uri="{FF2B5EF4-FFF2-40B4-BE49-F238E27FC236}">
                    <a16:creationId xmlns:a16="http://schemas.microsoft.com/office/drawing/2014/main" id="{A8B87A34-745F-4F22-AB57-6475119D6C8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7723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nl-NL" sz="1100" noProof="0"/>
              </a:p>
            </p:txBody>
          </p:sp>
          <p:sp>
            <p:nvSpPr>
              <p:cNvPr id="397" name="Rechthoek 396">
                <a:extLst>
                  <a:ext uri="{FF2B5EF4-FFF2-40B4-BE49-F238E27FC236}">
                    <a16:creationId xmlns:a16="http://schemas.microsoft.com/office/drawing/2014/main" id="{05420CFB-80B3-4608-A39F-8B4A2DCD2764}"/>
                  </a:ext>
                </a:extLst>
              </p:cNvPr>
              <p:cNvSpPr/>
              <p:nvPr userDrawn="1"/>
            </p:nvSpPr>
            <p:spPr>
              <a:xfrm>
                <a:off x="-3380966" y="3459752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Meer weten?</a:t>
                </a:r>
                <a:b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Ga naar dia </a:t>
                </a:r>
                <a:r>
                  <a:rPr kumimoji="0" lang="nl-NL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‘Instructie dia: YouTube links’</a:t>
                </a: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deze in de diavoorstelling en klik op de gewenste video link.</a:t>
                </a:r>
              </a:p>
            </p:txBody>
          </p:sp>
          <p:cxnSp>
            <p:nvCxnSpPr>
              <p:cNvPr id="398" name="Rechte verbindingslijn 397">
                <a:extLst>
                  <a:ext uri="{FF2B5EF4-FFF2-40B4-BE49-F238E27FC236}">
                    <a16:creationId xmlns:a16="http://schemas.microsoft.com/office/drawing/2014/main" id="{678B174E-E84B-4674-BD82-47A64BBAEA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83385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325" name="Rechthoek 324">
              <a:extLst>
                <a:ext uri="{FF2B5EF4-FFF2-40B4-BE49-F238E27FC236}">
                  <a16:creationId xmlns:a16="http://schemas.microsoft.com/office/drawing/2014/main" id="{01FC706E-177F-4242-BEF3-112D4A3B41EC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326" name="Ovaal 325">
              <a:extLst>
                <a:ext uri="{FF2B5EF4-FFF2-40B4-BE49-F238E27FC236}">
                  <a16:creationId xmlns:a16="http://schemas.microsoft.com/office/drawing/2014/main" id="{514FAFAA-831C-4E7B-B5C8-15263A1D26CE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27" name="Rechte verbindingslijn 326">
              <a:extLst>
                <a:ext uri="{FF2B5EF4-FFF2-40B4-BE49-F238E27FC236}">
                  <a16:creationId xmlns:a16="http://schemas.microsoft.com/office/drawing/2014/main" id="{4FAF31F3-7FAD-4D66-A400-9B022711968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328" name="Groep 327">
              <a:extLst>
                <a:ext uri="{FF2B5EF4-FFF2-40B4-BE49-F238E27FC236}">
                  <a16:creationId xmlns:a16="http://schemas.microsoft.com/office/drawing/2014/main" id="{B1FD5D9B-C0B4-43C2-8985-FC2444D9D4EA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344" name="Rechthoek 343">
                <a:extLst>
                  <a:ext uri="{FF2B5EF4-FFF2-40B4-BE49-F238E27FC236}">
                    <a16:creationId xmlns:a16="http://schemas.microsoft.com/office/drawing/2014/main" id="{0993EB99-5BCA-4C62-A905-D37AB3CC4874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345" name="Rechte verbindingslijn 344">
                <a:extLst>
                  <a:ext uri="{FF2B5EF4-FFF2-40B4-BE49-F238E27FC236}">
                    <a16:creationId xmlns:a16="http://schemas.microsoft.com/office/drawing/2014/main" id="{09EE079B-10AE-4464-8352-054CA24F8D5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Rechte verbindingslijn 345">
                <a:extLst>
                  <a:ext uri="{FF2B5EF4-FFF2-40B4-BE49-F238E27FC236}">
                    <a16:creationId xmlns:a16="http://schemas.microsoft.com/office/drawing/2014/main" id="{2823E627-7949-4C46-A9B4-640A22398D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7" name="Rechthoek 346">
                <a:extLst>
                  <a:ext uri="{FF2B5EF4-FFF2-40B4-BE49-F238E27FC236}">
                    <a16:creationId xmlns:a16="http://schemas.microsoft.com/office/drawing/2014/main" id="{F8A91D0A-178D-49AF-83AE-A48DCA565F86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48" name="Groep 347">
                <a:extLst>
                  <a:ext uri="{FF2B5EF4-FFF2-40B4-BE49-F238E27FC236}">
                    <a16:creationId xmlns:a16="http://schemas.microsoft.com/office/drawing/2014/main" id="{5A800A97-7305-4342-84F6-1D24F67640B1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387" name="Groep 386">
                  <a:extLst>
                    <a:ext uri="{FF2B5EF4-FFF2-40B4-BE49-F238E27FC236}">
                      <a16:creationId xmlns:a16="http://schemas.microsoft.com/office/drawing/2014/main" id="{FB33AF09-9832-41C4-AC9B-195B603FB4CF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391" name="Rechte verbindingslijn 390">
                    <a:extLst>
                      <a:ext uri="{FF2B5EF4-FFF2-40B4-BE49-F238E27FC236}">
                        <a16:creationId xmlns:a16="http://schemas.microsoft.com/office/drawing/2014/main" id="{064B6BCF-15C1-4EE7-BB62-1DD5E0D23B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2" name="Rechte verbindingslijn 391">
                    <a:extLst>
                      <a:ext uri="{FF2B5EF4-FFF2-40B4-BE49-F238E27FC236}">
                        <a16:creationId xmlns:a16="http://schemas.microsoft.com/office/drawing/2014/main" id="{5EF30EB0-CF29-478F-8AD0-2A16644992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3" name="Rechte verbindingslijn 392">
                    <a:extLst>
                      <a:ext uri="{FF2B5EF4-FFF2-40B4-BE49-F238E27FC236}">
                        <a16:creationId xmlns:a16="http://schemas.microsoft.com/office/drawing/2014/main" id="{E193BDFB-4970-423E-930B-7EB3A0C5F0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4" name="Rechte verbindingslijn 393">
                    <a:extLst>
                      <a:ext uri="{FF2B5EF4-FFF2-40B4-BE49-F238E27FC236}">
                        <a16:creationId xmlns:a16="http://schemas.microsoft.com/office/drawing/2014/main" id="{022E2BBC-F613-418E-A3C0-711D3553630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95" name="Rechte verbindingslijn 394">
                    <a:extLst>
                      <a:ext uri="{FF2B5EF4-FFF2-40B4-BE49-F238E27FC236}">
                        <a16:creationId xmlns:a16="http://schemas.microsoft.com/office/drawing/2014/main" id="{99B6A05A-53B2-4C9C-A603-1C062686E5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88" name="Groep 387">
                  <a:extLst>
                    <a:ext uri="{FF2B5EF4-FFF2-40B4-BE49-F238E27FC236}">
                      <a16:creationId xmlns:a16="http://schemas.microsoft.com/office/drawing/2014/main" id="{8D9FD28A-6835-4BB9-8976-0EC1A42E0B45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9" name="Rechthoek 388">
                    <a:extLst>
                      <a:ext uri="{FF2B5EF4-FFF2-40B4-BE49-F238E27FC236}">
                        <a16:creationId xmlns:a16="http://schemas.microsoft.com/office/drawing/2014/main" id="{02C9065B-8874-42C1-8C36-D444DB8168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90" name="Pijl: punthaak 389">
                    <a:extLst>
                      <a:ext uri="{FF2B5EF4-FFF2-40B4-BE49-F238E27FC236}">
                        <a16:creationId xmlns:a16="http://schemas.microsoft.com/office/drawing/2014/main" id="{0B3BFC58-F34D-471D-995D-0D45E3F04A3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49" name="Groep 348">
                <a:extLst>
                  <a:ext uri="{FF2B5EF4-FFF2-40B4-BE49-F238E27FC236}">
                    <a16:creationId xmlns:a16="http://schemas.microsoft.com/office/drawing/2014/main" id="{0EF7DEB3-7EBF-4587-A12F-E1BFC69D1FBA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378" name="Groep 377">
                  <a:extLst>
                    <a:ext uri="{FF2B5EF4-FFF2-40B4-BE49-F238E27FC236}">
                      <a16:creationId xmlns:a16="http://schemas.microsoft.com/office/drawing/2014/main" id="{62772295-0651-4641-85EE-AE59F46032D9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382" name="Rechte verbindingslijn 381">
                    <a:extLst>
                      <a:ext uri="{FF2B5EF4-FFF2-40B4-BE49-F238E27FC236}">
                        <a16:creationId xmlns:a16="http://schemas.microsoft.com/office/drawing/2014/main" id="{79583650-91D1-4AD7-A75F-E48391BFF4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3" name="Rechte verbindingslijn 382">
                    <a:extLst>
                      <a:ext uri="{FF2B5EF4-FFF2-40B4-BE49-F238E27FC236}">
                        <a16:creationId xmlns:a16="http://schemas.microsoft.com/office/drawing/2014/main" id="{29BF1E18-4BA2-4BC3-9EB6-890F4FCA910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4" name="Rechte verbindingslijn 383">
                    <a:extLst>
                      <a:ext uri="{FF2B5EF4-FFF2-40B4-BE49-F238E27FC236}">
                        <a16:creationId xmlns:a16="http://schemas.microsoft.com/office/drawing/2014/main" id="{6D3E484B-5084-4E92-A8C0-9223A463DBE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5" name="Rechte verbindingslijn 384">
                    <a:extLst>
                      <a:ext uri="{FF2B5EF4-FFF2-40B4-BE49-F238E27FC236}">
                        <a16:creationId xmlns:a16="http://schemas.microsoft.com/office/drawing/2014/main" id="{CEFCCB12-838B-4022-A289-B9BE1492C4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86" name="Rechte verbindingslijn 385">
                    <a:extLst>
                      <a:ext uri="{FF2B5EF4-FFF2-40B4-BE49-F238E27FC236}">
                        <a16:creationId xmlns:a16="http://schemas.microsoft.com/office/drawing/2014/main" id="{496718EF-C1E0-4113-875C-D66D25A321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379" name="Groep 378">
                  <a:extLst>
                    <a:ext uri="{FF2B5EF4-FFF2-40B4-BE49-F238E27FC236}">
                      <a16:creationId xmlns:a16="http://schemas.microsoft.com/office/drawing/2014/main" id="{71AAD515-4FB2-4D68-A40F-A6E92FB79237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380" name="Rechthoek 379">
                    <a:extLst>
                      <a:ext uri="{FF2B5EF4-FFF2-40B4-BE49-F238E27FC236}">
                        <a16:creationId xmlns:a16="http://schemas.microsoft.com/office/drawing/2014/main" id="{C609F5A4-2A47-4C4B-AA01-9539E25E17F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81" name="Pijl: punthaak 380">
                    <a:extLst>
                      <a:ext uri="{FF2B5EF4-FFF2-40B4-BE49-F238E27FC236}">
                        <a16:creationId xmlns:a16="http://schemas.microsoft.com/office/drawing/2014/main" id="{DFA4AE3B-EBFF-4813-8EAC-480D7208A8E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50" name="Rechte verbindingslijn 349">
                <a:extLst>
                  <a:ext uri="{FF2B5EF4-FFF2-40B4-BE49-F238E27FC236}">
                    <a16:creationId xmlns:a16="http://schemas.microsoft.com/office/drawing/2014/main" id="{981E26F9-4440-486F-9785-D4B98F3C204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51" name="Rechte verbindingslijn 350">
                <a:extLst>
                  <a:ext uri="{FF2B5EF4-FFF2-40B4-BE49-F238E27FC236}">
                    <a16:creationId xmlns:a16="http://schemas.microsoft.com/office/drawing/2014/main" id="{1A7A5DA3-7EF7-4983-88A4-8BA748867D0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52" name="Groep 351">
                <a:extLst>
                  <a:ext uri="{FF2B5EF4-FFF2-40B4-BE49-F238E27FC236}">
                    <a16:creationId xmlns:a16="http://schemas.microsoft.com/office/drawing/2014/main" id="{F286C15C-38CF-4BCB-AEED-F26CDF93F010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367" name="Rechthoek 366">
                  <a:extLst>
                    <a:ext uri="{FF2B5EF4-FFF2-40B4-BE49-F238E27FC236}">
                      <a16:creationId xmlns:a16="http://schemas.microsoft.com/office/drawing/2014/main" id="{2C8AEF9B-D369-4738-80EE-0522801DF101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68" name="Groep 367">
                  <a:extLst>
                    <a:ext uri="{FF2B5EF4-FFF2-40B4-BE49-F238E27FC236}">
                      <a16:creationId xmlns:a16="http://schemas.microsoft.com/office/drawing/2014/main" id="{E65809D3-2A79-4345-8321-593BF510D9D1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369" name="Groep 368">
                    <a:extLst>
                      <a:ext uri="{FF2B5EF4-FFF2-40B4-BE49-F238E27FC236}">
                        <a16:creationId xmlns:a16="http://schemas.microsoft.com/office/drawing/2014/main" id="{244F517D-E502-4FCD-ADBA-F9BEAC72593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373" name="Rechte verbindingslijn 372">
                      <a:extLst>
                        <a:ext uri="{FF2B5EF4-FFF2-40B4-BE49-F238E27FC236}">
                          <a16:creationId xmlns:a16="http://schemas.microsoft.com/office/drawing/2014/main" id="{9F2CC509-F628-4E2B-9D2F-D10222163EF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4" name="Rechte verbindingslijn 373">
                      <a:extLst>
                        <a:ext uri="{FF2B5EF4-FFF2-40B4-BE49-F238E27FC236}">
                          <a16:creationId xmlns:a16="http://schemas.microsoft.com/office/drawing/2014/main" id="{DF9E3B80-483C-4895-A7DB-63C4070C01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5" name="Rechte verbindingslijn 374">
                      <a:extLst>
                        <a:ext uri="{FF2B5EF4-FFF2-40B4-BE49-F238E27FC236}">
                          <a16:creationId xmlns:a16="http://schemas.microsoft.com/office/drawing/2014/main" id="{EDD82D6D-B26A-4301-866A-45F781E98F4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6" name="Rechte verbindingslijn 375">
                      <a:extLst>
                        <a:ext uri="{FF2B5EF4-FFF2-40B4-BE49-F238E27FC236}">
                          <a16:creationId xmlns:a16="http://schemas.microsoft.com/office/drawing/2014/main" id="{B43CCBCF-2C63-44C4-AA51-0C9CA0A14B3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77" name="Rechte verbindingslijn 376">
                      <a:extLst>
                        <a:ext uri="{FF2B5EF4-FFF2-40B4-BE49-F238E27FC236}">
                          <a16:creationId xmlns:a16="http://schemas.microsoft.com/office/drawing/2014/main" id="{D91D1071-54C4-4D46-BCFC-E7708CC252A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70" name="Groep 369">
                    <a:extLst>
                      <a:ext uri="{FF2B5EF4-FFF2-40B4-BE49-F238E27FC236}">
                        <a16:creationId xmlns:a16="http://schemas.microsoft.com/office/drawing/2014/main" id="{BBE9388F-C370-45A9-9FB5-518A901B06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71" name="Rechthoek 370">
                      <a:extLst>
                        <a:ext uri="{FF2B5EF4-FFF2-40B4-BE49-F238E27FC236}">
                          <a16:creationId xmlns:a16="http://schemas.microsoft.com/office/drawing/2014/main" id="{0E05A03B-A2EA-4635-989B-0609F64975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72" name="Pijl: punthaak 371">
                      <a:extLst>
                        <a:ext uri="{FF2B5EF4-FFF2-40B4-BE49-F238E27FC236}">
                          <a16:creationId xmlns:a16="http://schemas.microsoft.com/office/drawing/2014/main" id="{20FBE9FF-B6FF-423A-801D-C663B9BBC88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353" name="Groep 352">
                <a:extLst>
                  <a:ext uri="{FF2B5EF4-FFF2-40B4-BE49-F238E27FC236}">
                    <a16:creationId xmlns:a16="http://schemas.microsoft.com/office/drawing/2014/main" id="{ADC7000D-3370-4449-AF19-9DA958E7D406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356" name="Rechthoek 355">
                  <a:extLst>
                    <a:ext uri="{FF2B5EF4-FFF2-40B4-BE49-F238E27FC236}">
                      <a16:creationId xmlns:a16="http://schemas.microsoft.com/office/drawing/2014/main" id="{1106869F-D68C-4E18-B0B8-799732158913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357" name="Groep 356">
                  <a:extLst>
                    <a:ext uri="{FF2B5EF4-FFF2-40B4-BE49-F238E27FC236}">
                      <a16:creationId xmlns:a16="http://schemas.microsoft.com/office/drawing/2014/main" id="{3903C1CE-1E6A-4502-9EBD-E4422BE54F3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358" name="Groep 357">
                    <a:extLst>
                      <a:ext uri="{FF2B5EF4-FFF2-40B4-BE49-F238E27FC236}">
                        <a16:creationId xmlns:a16="http://schemas.microsoft.com/office/drawing/2014/main" id="{B7455AE8-0AA6-41D2-9B5F-FE16FDFF253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362" name="Rechte verbindingslijn 361">
                      <a:extLst>
                        <a:ext uri="{FF2B5EF4-FFF2-40B4-BE49-F238E27FC236}">
                          <a16:creationId xmlns:a16="http://schemas.microsoft.com/office/drawing/2014/main" id="{118DBD22-7ACB-4EA9-A0D4-90FEFE7642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3" name="Rechte verbindingslijn 362">
                      <a:extLst>
                        <a:ext uri="{FF2B5EF4-FFF2-40B4-BE49-F238E27FC236}">
                          <a16:creationId xmlns:a16="http://schemas.microsoft.com/office/drawing/2014/main" id="{7843C6A2-0A69-4C29-8794-39438B949539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4" name="Rechte verbindingslijn 363">
                      <a:extLst>
                        <a:ext uri="{FF2B5EF4-FFF2-40B4-BE49-F238E27FC236}">
                          <a16:creationId xmlns:a16="http://schemas.microsoft.com/office/drawing/2014/main" id="{901D09A0-F5FA-4DDF-8A78-3A4C8B81382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5" name="Rechte verbindingslijn 364">
                      <a:extLst>
                        <a:ext uri="{FF2B5EF4-FFF2-40B4-BE49-F238E27FC236}">
                          <a16:creationId xmlns:a16="http://schemas.microsoft.com/office/drawing/2014/main" id="{5D5C0BF5-4539-4DE7-9CB9-4C8438B5D5E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66" name="Rechte verbindingslijn 365">
                      <a:extLst>
                        <a:ext uri="{FF2B5EF4-FFF2-40B4-BE49-F238E27FC236}">
                          <a16:creationId xmlns:a16="http://schemas.microsoft.com/office/drawing/2014/main" id="{BFC757D1-DC92-43C1-8F0A-20A6541F7C5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59" name="Groep 358">
                    <a:extLst>
                      <a:ext uri="{FF2B5EF4-FFF2-40B4-BE49-F238E27FC236}">
                        <a16:creationId xmlns:a16="http://schemas.microsoft.com/office/drawing/2014/main" id="{6F823272-C1C5-46D3-B916-F656EE2AC72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60" name="Rechthoek 359">
                      <a:extLst>
                        <a:ext uri="{FF2B5EF4-FFF2-40B4-BE49-F238E27FC236}">
                          <a16:creationId xmlns:a16="http://schemas.microsoft.com/office/drawing/2014/main" id="{2A58C3C9-1EE5-4E66-BA73-2CAB3B0EC26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61" name="Pijl: punthaak 360">
                      <a:extLst>
                        <a:ext uri="{FF2B5EF4-FFF2-40B4-BE49-F238E27FC236}">
                          <a16:creationId xmlns:a16="http://schemas.microsoft.com/office/drawing/2014/main" id="{88E7E4B9-A85C-460F-84F1-A962BF992D0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354" name="Rechthoek 353">
                <a:extLst>
                  <a:ext uri="{FF2B5EF4-FFF2-40B4-BE49-F238E27FC236}">
                    <a16:creationId xmlns:a16="http://schemas.microsoft.com/office/drawing/2014/main" id="{71F1E7AC-2B43-41B6-825A-5F48C8EB091B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355" name="Rechthoek 354">
                <a:extLst>
                  <a:ext uri="{FF2B5EF4-FFF2-40B4-BE49-F238E27FC236}">
                    <a16:creationId xmlns:a16="http://schemas.microsoft.com/office/drawing/2014/main" id="{32BD2853-E34C-41DB-8914-0690F27B31A5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329" name="Rechte verbindingslijn 328">
              <a:extLst>
                <a:ext uri="{FF2B5EF4-FFF2-40B4-BE49-F238E27FC236}">
                  <a16:creationId xmlns:a16="http://schemas.microsoft.com/office/drawing/2014/main" id="{1ED312F2-F5C1-4246-B641-8530E6E2AA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30" name="Rechthoek 329">
              <a:extLst>
                <a:ext uri="{FF2B5EF4-FFF2-40B4-BE49-F238E27FC236}">
                  <a16:creationId xmlns:a16="http://schemas.microsoft.com/office/drawing/2014/main" id="{5FD55E76-F33A-4271-90A9-B119FDD5C08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31" name="Ovaal 330">
              <a:extLst>
                <a:ext uri="{FF2B5EF4-FFF2-40B4-BE49-F238E27FC236}">
                  <a16:creationId xmlns:a16="http://schemas.microsoft.com/office/drawing/2014/main" id="{04A0892E-C13C-4375-918D-21CCD39649E7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32" name="Rechthoek 331">
              <a:extLst>
                <a:ext uri="{FF2B5EF4-FFF2-40B4-BE49-F238E27FC236}">
                  <a16:creationId xmlns:a16="http://schemas.microsoft.com/office/drawing/2014/main" id="{D41D5419-949C-47FB-8CBE-5FC9AA9DB2EA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66725" marR="0" lvl="0" indent="-2857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Calibri Light" panose="020F0302020204030204" pitchFamily="34" charset="0"/>
                <a:buChar char="→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33" name="Ovaal 332">
              <a:extLst>
                <a:ext uri="{FF2B5EF4-FFF2-40B4-BE49-F238E27FC236}">
                  <a16:creationId xmlns:a16="http://schemas.microsoft.com/office/drawing/2014/main" id="{E34469B0-82FB-4444-8D04-885DB47B8017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334" name="Ovaal 333">
              <a:extLst>
                <a:ext uri="{FF2B5EF4-FFF2-40B4-BE49-F238E27FC236}">
                  <a16:creationId xmlns:a16="http://schemas.microsoft.com/office/drawing/2014/main" id="{15F867D7-484D-4927-8174-F3E0BCDE5346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335" name="Rechthoek 334">
              <a:extLst>
                <a:ext uri="{FF2B5EF4-FFF2-40B4-BE49-F238E27FC236}">
                  <a16:creationId xmlns:a16="http://schemas.microsoft.com/office/drawing/2014/main" id="{6D3E4142-5282-4FB4-AF14-91C2F399277C}"/>
                </a:ext>
              </a:extLst>
            </p:cNvPr>
            <p:cNvSpPr/>
            <p:nvPr userDrawn="1"/>
          </p:nvSpPr>
          <p:spPr>
            <a:xfrm>
              <a:off x="-3059324" y="2837885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000" b="1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336" name="Ovaal 335">
              <a:extLst>
                <a:ext uri="{FF2B5EF4-FFF2-40B4-BE49-F238E27FC236}">
                  <a16:creationId xmlns:a16="http://schemas.microsoft.com/office/drawing/2014/main" id="{207BAD4D-8D2A-4B06-A051-3A5A83CC0203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37" name="Rechthoek 336">
              <a:extLst>
                <a:ext uri="{FF2B5EF4-FFF2-40B4-BE49-F238E27FC236}">
                  <a16:creationId xmlns:a16="http://schemas.microsoft.com/office/drawing/2014/main" id="{EA90EEB9-D243-43BD-8F91-5312E2CCC8F0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338" name="Rechthoek 337">
              <a:extLst>
                <a:ext uri="{FF2B5EF4-FFF2-40B4-BE49-F238E27FC236}">
                  <a16:creationId xmlns:a16="http://schemas.microsoft.com/office/drawing/2014/main" id="{68531BE0-C786-41A1-ABC1-D902830DE02B}"/>
                </a:ext>
              </a:extLst>
            </p:cNvPr>
            <p:cNvSpPr/>
            <p:nvPr userDrawn="1"/>
          </p:nvSpPr>
          <p:spPr>
            <a:xfrm>
              <a:off x="-3059324" y="246590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339" name="Rechthoek 338">
              <a:extLst>
                <a:ext uri="{FF2B5EF4-FFF2-40B4-BE49-F238E27FC236}">
                  <a16:creationId xmlns:a16="http://schemas.microsoft.com/office/drawing/2014/main" id="{4B4768A3-A278-4FFA-878B-34BF0855535F}"/>
                </a:ext>
              </a:extLst>
            </p:cNvPr>
            <p:cNvSpPr/>
            <p:nvPr userDrawn="1"/>
          </p:nvSpPr>
          <p:spPr>
            <a:xfrm>
              <a:off x="-3059324" y="321758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endParaRPr kumimoji="0" lang="nl-NL" sz="1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40" name="Rechthoek 339">
              <a:extLst>
                <a:ext uri="{FF2B5EF4-FFF2-40B4-BE49-F238E27FC236}">
                  <a16:creationId xmlns:a16="http://schemas.microsoft.com/office/drawing/2014/main" id="{4CF5DC64-DEC2-4191-887D-6747566AD730}"/>
                </a:ext>
              </a:extLst>
            </p:cNvPr>
            <p:cNvSpPr/>
            <p:nvPr userDrawn="1"/>
          </p:nvSpPr>
          <p:spPr>
            <a:xfrm>
              <a:off x="-3059324" y="359447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67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Numerieke 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#1</a:t>
              </a:r>
            </a:p>
          </p:txBody>
        </p:sp>
        <p:sp>
          <p:nvSpPr>
            <p:cNvPr id="341" name="Rechthoek 340">
              <a:extLst>
                <a:ext uri="{FF2B5EF4-FFF2-40B4-BE49-F238E27FC236}">
                  <a16:creationId xmlns:a16="http://schemas.microsoft.com/office/drawing/2014/main" id="{11370F0D-B398-495F-BFAE-85BE19777AAB}"/>
                </a:ext>
              </a:extLst>
            </p:cNvPr>
            <p:cNvSpPr/>
            <p:nvPr userDrawn="1"/>
          </p:nvSpPr>
          <p:spPr>
            <a:xfrm>
              <a:off x="-3059324" y="395709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444500" marR="0" lvl="0" indent="-26352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Alfabetische sub-</a:t>
              </a:r>
              <a:r>
                <a:rPr kumimoji="0" lang="nl-NL" sz="1400" b="0" i="0" u="none" strike="noStrike" kern="0" cap="none" spc="0" normalizeH="0" baseline="0" noProof="0" err="1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</a:t>
              </a:r>
              <a:r>
                <a:rPr kumimoji="0" lang="nl-NL" sz="140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#2</a:t>
              </a:r>
            </a:p>
          </p:txBody>
        </p:sp>
        <p:sp>
          <p:nvSpPr>
            <p:cNvPr id="342" name="Rechthoek 341">
              <a:extLst>
                <a:ext uri="{FF2B5EF4-FFF2-40B4-BE49-F238E27FC236}">
                  <a16:creationId xmlns:a16="http://schemas.microsoft.com/office/drawing/2014/main" id="{D111E5B3-4FA9-49F3-AC33-74FC8A90DD2C}"/>
                </a:ext>
              </a:extLst>
            </p:cNvPr>
            <p:cNvSpPr/>
            <p:nvPr userDrawn="1"/>
          </p:nvSpPr>
          <p:spPr>
            <a:xfrm>
              <a:off x="-3059324" y="470456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Titel</a:t>
              </a:r>
            </a:p>
          </p:txBody>
        </p:sp>
        <p:sp>
          <p:nvSpPr>
            <p:cNvPr id="343" name="Rechthoek 342">
              <a:extLst>
                <a:ext uri="{FF2B5EF4-FFF2-40B4-BE49-F238E27FC236}">
                  <a16:creationId xmlns:a16="http://schemas.microsoft.com/office/drawing/2014/main" id="{0AEEDC7E-775A-4681-93DF-446D70A04239}"/>
                </a:ext>
              </a:extLst>
            </p:cNvPr>
            <p:cNvSpPr/>
            <p:nvPr userDrawn="1"/>
          </p:nvSpPr>
          <p:spPr>
            <a:xfrm>
              <a:off x="-3059324" y="4333911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0" i="1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 cursief</a:t>
              </a:r>
            </a:p>
          </p:txBody>
        </p:sp>
      </p:grpSp>
      <p:sp>
        <p:nvSpPr>
          <p:cNvPr id="400" name="Tijdelijke aanduiding voor voettekst 2">
            <a:extLst>
              <a:ext uri="{FF2B5EF4-FFF2-40B4-BE49-F238E27FC236}">
                <a16:creationId xmlns:a16="http://schemas.microsoft.com/office/drawing/2014/main" id="{EE1EC552-02D3-4550-917F-B7B55998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 presentatie hier invoegen? Ga naar 'invoegen' →'kop-en voettekst' →'vul titel in bij de voettekst.</a:t>
            </a:r>
          </a:p>
        </p:txBody>
      </p:sp>
      <p:sp>
        <p:nvSpPr>
          <p:cNvPr id="401" name="Tijdelijke aanduiding voor dianummer 3">
            <a:extLst>
              <a:ext uri="{FF2B5EF4-FFF2-40B4-BE49-F238E27FC236}">
                <a16:creationId xmlns:a16="http://schemas.microsoft.com/office/drawing/2014/main" id="{212B0FCF-A82E-4F3D-9E84-FFB11E32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90AAD839-E595-40DE-9246-7740225C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6712922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/>
              <a:t>Plaats hier je titel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6E73C065-4D74-46A9-B29A-86AB8350F95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6712922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/>
              <a:t>Leestekst</a:t>
            </a:r>
          </a:p>
          <a:p>
            <a:pPr lvl="3"/>
            <a:r>
              <a:rPr lang="nl-NL"/>
              <a:t>Subtitel</a:t>
            </a:r>
          </a:p>
          <a:p>
            <a:pPr lvl="4"/>
            <a:r>
              <a:rPr lang="nl-NL"/>
              <a:t>Numerieke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/>
              <a:t>Numerieke sub-</a:t>
            </a:r>
            <a:r>
              <a:rPr lang="nl-NL" err="1"/>
              <a:t>bullet</a:t>
            </a:r>
            <a:r>
              <a:rPr lang="nl-NL"/>
              <a:t> #1</a:t>
            </a:r>
          </a:p>
          <a:p>
            <a:pPr lvl="6"/>
            <a:r>
              <a:rPr lang="nl-NL"/>
              <a:t>Alfabetische sub-</a:t>
            </a:r>
            <a:r>
              <a:rPr lang="nl-NL" err="1"/>
              <a:t>bullet</a:t>
            </a:r>
            <a:r>
              <a:rPr lang="nl-NL"/>
              <a:t> #2</a:t>
            </a:r>
          </a:p>
          <a:p>
            <a:pPr lvl="7"/>
            <a:r>
              <a:rPr lang="nl-NL"/>
              <a:t>Leestekst cursief</a:t>
            </a:r>
          </a:p>
          <a:p>
            <a:pPr lvl="8"/>
            <a:r>
              <a:rPr lang="nl-NL"/>
              <a:t>Titel</a:t>
            </a:r>
          </a:p>
        </p:txBody>
      </p:sp>
      <p:sp>
        <p:nvSpPr>
          <p:cNvPr id="152" name="Tijdelijke aanduiding voor tekst 53">
            <a:extLst>
              <a:ext uri="{FF2B5EF4-FFF2-40B4-BE49-F238E27FC236}">
                <a16:creationId xmlns:a16="http://schemas.microsoft.com/office/drawing/2014/main" id="{C02B1B5C-344C-4F44-9F86-18AB12224758}"/>
              </a:ext>
            </a:extLst>
          </p:cNvPr>
          <p:cNvSpPr txBox="1">
            <a:spLocks/>
          </p:cNvSpPr>
          <p:nvPr userDrawn="1"/>
        </p:nvSpPr>
        <p:spPr>
          <a:xfrm flipV="1">
            <a:off x="-1588" y="-1"/>
            <a:ext cx="121924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5" fmla="*/ 12180888 w 12180888"/>
              <a:gd name="connsiteY5" fmla="*/ 0 h 1202506"/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642886 h 1202506"/>
              <a:gd name="connsiteX4" fmla="*/ 679234 w 12180888"/>
              <a:gd name="connsiteY4" fmla="*/ 315577 h 1202506"/>
              <a:gd name="connsiteX5" fmla="*/ 12180888 w 12180888"/>
              <a:gd name="connsiteY5" fmla="*/ 0 h 1202506"/>
              <a:gd name="connsiteX0" fmla="*/ 12206502 w 12206502"/>
              <a:gd name="connsiteY0" fmla="*/ 0 h 1176869"/>
              <a:gd name="connsiteX1" fmla="*/ 12180888 w 12206502"/>
              <a:gd name="connsiteY1" fmla="*/ 1176869 h 1176869"/>
              <a:gd name="connsiteX2" fmla="*/ 0 w 12206502"/>
              <a:gd name="connsiteY2" fmla="*/ 1176869 h 1176869"/>
              <a:gd name="connsiteX3" fmla="*/ 0 w 12206502"/>
              <a:gd name="connsiteY3" fmla="*/ 617249 h 1176869"/>
              <a:gd name="connsiteX4" fmla="*/ 679234 w 12206502"/>
              <a:gd name="connsiteY4" fmla="*/ 289940 h 1176869"/>
              <a:gd name="connsiteX5" fmla="*/ 12206502 w 12206502"/>
              <a:gd name="connsiteY5" fmla="*/ 0 h 1176869"/>
              <a:gd name="connsiteX0" fmla="*/ 12180888 w 12180888"/>
              <a:gd name="connsiteY0" fmla="*/ 94621 h 886929"/>
              <a:gd name="connsiteX1" fmla="*/ 12180888 w 12180888"/>
              <a:gd name="connsiteY1" fmla="*/ 886929 h 886929"/>
              <a:gd name="connsiteX2" fmla="*/ 0 w 12180888"/>
              <a:gd name="connsiteY2" fmla="*/ 886929 h 886929"/>
              <a:gd name="connsiteX3" fmla="*/ 0 w 12180888"/>
              <a:gd name="connsiteY3" fmla="*/ 327309 h 886929"/>
              <a:gd name="connsiteX4" fmla="*/ 679234 w 12180888"/>
              <a:gd name="connsiteY4" fmla="*/ 0 h 886929"/>
              <a:gd name="connsiteX5" fmla="*/ 12180888 w 12180888"/>
              <a:gd name="connsiteY5" fmla="*/ 94621 h 886929"/>
              <a:gd name="connsiteX0" fmla="*/ 12172351 w 12180888"/>
              <a:gd name="connsiteY0" fmla="*/ 274083 h 886929"/>
              <a:gd name="connsiteX1" fmla="*/ 12180888 w 12180888"/>
              <a:gd name="connsiteY1" fmla="*/ 886929 h 886929"/>
              <a:gd name="connsiteX2" fmla="*/ 0 w 12180888"/>
              <a:gd name="connsiteY2" fmla="*/ 886929 h 886929"/>
              <a:gd name="connsiteX3" fmla="*/ 0 w 12180888"/>
              <a:gd name="connsiteY3" fmla="*/ 327309 h 886929"/>
              <a:gd name="connsiteX4" fmla="*/ 679234 w 12180888"/>
              <a:gd name="connsiteY4" fmla="*/ 0 h 886929"/>
              <a:gd name="connsiteX5" fmla="*/ 12172351 w 12180888"/>
              <a:gd name="connsiteY5" fmla="*/ 274083 h 886929"/>
              <a:gd name="connsiteX0" fmla="*/ 12155274 w 12180888"/>
              <a:gd name="connsiteY0" fmla="*/ 350995 h 886929"/>
              <a:gd name="connsiteX1" fmla="*/ 12180888 w 12180888"/>
              <a:gd name="connsiteY1" fmla="*/ 886929 h 886929"/>
              <a:gd name="connsiteX2" fmla="*/ 0 w 12180888"/>
              <a:gd name="connsiteY2" fmla="*/ 886929 h 886929"/>
              <a:gd name="connsiteX3" fmla="*/ 0 w 12180888"/>
              <a:gd name="connsiteY3" fmla="*/ 327309 h 886929"/>
              <a:gd name="connsiteX4" fmla="*/ 679234 w 12180888"/>
              <a:gd name="connsiteY4" fmla="*/ 0 h 886929"/>
              <a:gd name="connsiteX5" fmla="*/ 12155274 w 12180888"/>
              <a:gd name="connsiteY5" fmla="*/ 350995 h 886929"/>
              <a:gd name="connsiteX0" fmla="*/ 12181377 w 12181377"/>
              <a:gd name="connsiteY0" fmla="*/ 350995 h 886929"/>
              <a:gd name="connsiteX1" fmla="*/ 12180888 w 12181377"/>
              <a:gd name="connsiteY1" fmla="*/ 886929 h 886929"/>
              <a:gd name="connsiteX2" fmla="*/ 0 w 12181377"/>
              <a:gd name="connsiteY2" fmla="*/ 886929 h 886929"/>
              <a:gd name="connsiteX3" fmla="*/ 0 w 12181377"/>
              <a:gd name="connsiteY3" fmla="*/ 327309 h 886929"/>
              <a:gd name="connsiteX4" fmla="*/ 679234 w 12181377"/>
              <a:gd name="connsiteY4" fmla="*/ 0 h 886929"/>
              <a:gd name="connsiteX5" fmla="*/ 12181377 w 12181377"/>
              <a:gd name="connsiteY5" fmla="*/ 350995 h 886929"/>
              <a:gd name="connsiteX0" fmla="*/ 12181377 w 12181377"/>
              <a:gd name="connsiteY0" fmla="*/ 350995 h 886929"/>
              <a:gd name="connsiteX1" fmla="*/ 12180888 w 12181377"/>
              <a:gd name="connsiteY1" fmla="*/ 886929 h 886929"/>
              <a:gd name="connsiteX2" fmla="*/ 0 w 12181377"/>
              <a:gd name="connsiteY2" fmla="*/ 886929 h 886929"/>
              <a:gd name="connsiteX3" fmla="*/ 0 w 12181377"/>
              <a:gd name="connsiteY3" fmla="*/ 327309 h 886929"/>
              <a:gd name="connsiteX4" fmla="*/ 679234 w 12181377"/>
              <a:gd name="connsiteY4" fmla="*/ 0 h 886929"/>
              <a:gd name="connsiteX5" fmla="*/ 12181377 w 12181377"/>
              <a:gd name="connsiteY5" fmla="*/ 350995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1377" h="886929">
                <a:moveTo>
                  <a:pt x="12181377" y="350995"/>
                </a:moveTo>
                <a:lnTo>
                  <a:pt x="12180888" y="886929"/>
                </a:lnTo>
                <a:lnTo>
                  <a:pt x="0" y="886929"/>
                </a:lnTo>
                <a:lnTo>
                  <a:pt x="0" y="327309"/>
                </a:lnTo>
                <a:lnTo>
                  <a:pt x="679234" y="0"/>
                </a:lnTo>
                <a:lnTo>
                  <a:pt x="12181377" y="350995"/>
                </a:lnTo>
                <a:close/>
              </a:path>
            </a:pathLst>
          </a:custGeom>
          <a:pattFill prst="dkUpDiag">
            <a:fgClr>
              <a:sysClr val="window" lastClr="FFFFFF">
                <a:lumMod val="85000"/>
              </a:sysClr>
            </a:fgClr>
            <a:bgClr>
              <a:sysClr val="window" lastClr="FFFFFF">
                <a:lumMod val="95000"/>
              </a:sys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 marL="285750" indent="-28575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lang="nl-NL" sz="1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marR="0" lvl="0" indent="-285750" algn="l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E3027F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nl-NL" sz="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</p:txBody>
      </p:sp>
      <p:sp>
        <p:nvSpPr>
          <p:cNvPr id="153" name="Tijdelijke aanduiding voor tekst 3926">
            <a:extLst>
              <a:ext uri="{FF2B5EF4-FFF2-40B4-BE49-F238E27FC236}">
                <a16:creationId xmlns:a16="http://schemas.microsoft.com/office/drawing/2014/main" id="{22BDE69E-CFAF-4014-A326-3241F61ACF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689303" cy="473459"/>
          </a:xfrm>
          <a:blipFill>
            <a:blip r:embed="rId4"/>
            <a:srcRect/>
            <a:stretch>
              <a:fillRect l="451" r="451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1819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DD71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DD71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DD71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jdelijke aanduiding voor afbeelding 8">
            <a:extLst>
              <a:ext uri="{FF2B5EF4-FFF2-40B4-BE49-F238E27FC236}">
                <a16:creationId xmlns:a16="http://schemas.microsoft.com/office/drawing/2014/main" id="{27489788-7523-4049-B6A4-83AEF61540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0750" y="1434"/>
            <a:ext cx="12202750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op het onderstaande icoon </a:t>
            </a:r>
            <a:br>
              <a:rPr lang="nl-NL" dirty="0"/>
            </a:br>
            <a:r>
              <a:rPr lang="nl-NL" dirty="0"/>
              <a:t>om een foto in te voegen.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IMAGE</a:t>
            </a:r>
          </a:p>
        </p:txBody>
      </p:sp>
      <p:sp>
        <p:nvSpPr>
          <p:cNvPr id="52" name="Tijdelijke aanduiding voor voettekst 2">
            <a:extLst>
              <a:ext uri="{FF2B5EF4-FFF2-40B4-BE49-F238E27FC236}">
                <a16:creationId xmlns:a16="http://schemas.microsoft.com/office/drawing/2014/main" id="{4A7828CB-B2AB-41BF-AF24-73A48F59F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Title of presentation here? Go to 'insert' → 'header&amp;footer' → place title at footer</a:t>
            </a:r>
            <a:endParaRPr lang="nl-NL"/>
          </a:p>
        </p:txBody>
      </p:sp>
      <p:sp>
        <p:nvSpPr>
          <p:cNvPr id="57" name="Tijdelijke aanduiding voor titel 1">
            <a:extLst>
              <a:ext uri="{FF2B5EF4-FFF2-40B4-BE49-F238E27FC236}">
                <a16:creationId xmlns:a16="http://schemas.microsoft.com/office/drawing/2014/main" id="{E3B61A97-1B3A-4142-8CAA-EA6AD5A0FA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/>
            </a:lvl1pPr>
          </a:lstStyle>
          <a:p>
            <a:r>
              <a:rPr lang="nl-NL" dirty="0"/>
              <a:t>Insert title</a:t>
            </a:r>
          </a:p>
        </p:txBody>
      </p:sp>
      <p:grpSp>
        <p:nvGrpSpPr>
          <p:cNvPr id="55" name="Instruction">
            <a:extLst>
              <a:ext uri="{FF2B5EF4-FFF2-40B4-BE49-F238E27FC236}">
                <a16:creationId xmlns:a16="http://schemas.microsoft.com/office/drawing/2014/main" id="{3E30FE25-6E74-4E50-82E7-B8F4F0F2A41D}"/>
              </a:ext>
            </a:extLst>
          </p:cNvPr>
          <p:cNvGrpSpPr/>
          <p:nvPr userDrawn="1"/>
        </p:nvGrpSpPr>
        <p:grpSpPr>
          <a:xfrm>
            <a:off x="12391602" y="0"/>
            <a:ext cx="3183678" cy="5340257"/>
            <a:chOff x="12391601" y="0"/>
            <a:chExt cx="3183678" cy="5340257"/>
          </a:xfrm>
        </p:grpSpPr>
        <p:grpSp>
          <p:nvGrpSpPr>
            <p:cNvPr id="84" name="Meer informatie">
              <a:extLst>
                <a:ext uri="{FF2B5EF4-FFF2-40B4-BE49-F238E27FC236}">
                  <a16:creationId xmlns:a16="http://schemas.microsoft.com/office/drawing/2014/main" id="{D185D2B6-FC6F-4B13-AA94-0436AA660F92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142" name="Freeform 101">
                <a:extLst>
                  <a:ext uri="{FF2B5EF4-FFF2-40B4-BE49-F238E27FC236}">
                    <a16:creationId xmlns:a16="http://schemas.microsoft.com/office/drawing/2014/main" id="{EC6E7D67-366B-4002-ABCC-10B40E71FB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noProof="0"/>
              </a:p>
            </p:txBody>
          </p:sp>
          <p:sp>
            <p:nvSpPr>
              <p:cNvPr id="143" name="Rechthoek 142">
                <a:extLst>
                  <a:ext uri="{FF2B5EF4-FFF2-40B4-BE49-F238E27FC236}">
                    <a16:creationId xmlns:a16="http://schemas.microsoft.com/office/drawing/2014/main" id="{56AE607C-180D-4639-90E0-B1A54CF44987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Want to know more?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Go to the slide named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‘Instruction slide: YouTube links’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it in the slideshow and click on the preferred hyperlink.</a:t>
                </a:r>
              </a:p>
            </p:txBody>
          </p:sp>
          <p:cxnSp>
            <p:nvCxnSpPr>
              <p:cNvPr id="144" name="Rechte verbindingslijn 143">
                <a:extLst>
                  <a:ext uri="{FF2B5EF4-FFF2-40B4-BE49-F238E27FC236}">
                    <a16:creationId xmlns:a16="http://schemas.microsoft.com/office/drawing/2014/main" id="{963BAC4E-CD23-4C9D-ACEF-4D719C72515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64DE2B09-BC53-48C4-8AAC-A25AA57B1F08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Insert/change image</a:t>
              </a:r>
            </a:p>
          </p:txBody>
        </p: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F7A81F29-5648-435E-AFD0-CB4495653FCD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5" name="Rechte verbindingslijn 104">
              <a:extLst>
                <a:ext uri="{FF2B5EF4-FFF2-40B4-BE49-F238E27FC236}">
                  <a16:creationId xmlns:a16="http://schemas.microsoft.com/office/drawing/2014/main" id="{E8EFFBA2-D4C1-47A1-9EED-7DDBE3682D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06" name="Rechte verbindingslijn 105">
              <a:extLst>
                <a:ext uri="{FF2B5EF4-FFF2-40B4-BE49-F238E27FC236}">
                  <a16:creationId xmlns:a16="http://schemas.microsoft.com/office/drawing/2014/main" id="{E534522F-EDC8-49C6-B276-A996ADFE8C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B66A49F4-FB8B-490C-BCCF-9C8CFCF4BF3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 by hitting the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‘Delete’-button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Click on the pictogram to insert a new image.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08" name="Rechte verbindingslijn 107">
              <a:extLst>
                <a:ext uri="{FF2B5EF4-FFF2-40B4-BE49-F238E27FC236}">
                  <a16:creationId xmlns:a16="http://schemas.microsoft.com/office/drawing/2014/main" id="{0C5A4FF3-FC36-4A2B-B6FE-D0534CE5171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F5E5A06A-D512-4C3C-B73B-98AFCBA961D1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E9106D29-016B-406C-9F6A-7DD77F660A20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preferred image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550D46E4-D33B-49FE-A67D-0694BB570D42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28BC6B8-8122-4D88-B58F-F2805C954AF2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2E3CC490-2B33-4BA9-9C07-A4B4BF6321C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140">
                <a:extLst>
                  <a:ext uri="{FF2B5EF4-FFF2-40B4-BE49-F238E27FC236}">
                    <a16:creationId xmlns:a16="http://schemas.microsoft.com/office/drawing/2014/main" id="{8DB2614C-1214-40BC-AC88-00CE3764BC9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6BC7C887-61A0-47A7-A22F-828A141A7AF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34532EAC-7E10-4BFA-9AA1-3F6CEFE10BE3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" name="Ovaal 133">
                <a:extLst>
                  <a:ext uri="{FF2B5EF4-FFF2-40B4-BE49-F238E27FC236}">
                    <a16:creationId xmlns:a16="http://schemas.microsoft.com/office/drawing/2014/main" id="{EA882F33-F484-4268-ABDE-6ED48D6FD7B9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5" name="Vrije vorm: vorm 134">
                <a:extLst>
                  <a:ext uri="{FF2B5EF4-FFF2-40B4-BE49-F238E27FC236}">
                    <a16:creationId xmlns:a16="http://schemas.microsoft.com/office/drawing/2014/main" id="{A51ADA3B-8145-4BED-8149-8E3C399F81D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6" name="Rechthoek: afgeronde hoeken 135">
                <a:extLst>
                  <a:ext uri="{FF2B5EF4-FFF2-40B4-BE49-F238E27FC236}">
                    <a16:creationId xmlns:a16="http://schemas.microsoft.com/office/drawing/2014/main" id="{D2C3A5CE-6807-443A-B970-734D64BBAF2A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D1C96186-9694-496B-8019-C8F7F030C80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Rechte verbindingslijn 137">
                <a:extLst>
                  <a:ext uri="{FF2B5EF4-FFF2-40B4-BE49-F238E27FC236}">
                    <a16:creationId xmlns:a16="http://schemas.microsoft.com/office/drawing/2014/main" id="{671B2CC7-CAAA-43DB-88F7-0DC1B3A0477D}"/>
                  </a:ext>
                </a:extLst>
              </p:cNvPr>
              <p:cNvCxnSpPr>
                <a:cxnSpLocks/>
                <a:stCxn id="13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5A6CC3A4-7DE9-496B-A8AF-45243BCB0260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B6BEEB0E-69ED-44D7-B8C3-0164BC5FBB23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 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Scale the image with the spheres and scale the image frame with the corners.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5" name="Rechte verbindingslijn 114">
              <a:extLst>
                <a:ext uri="{FF2B5EF4-FFF2-40B4-BE49-F238E27FC236}">
                  <a16:creationId xmlns:a16="http://schemas.microsoft.com/office/drawing/2014/main" id="{7E0182E4-6057-4D80-ABE7-90F28469FC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F826B6B9-4180-4651-BA9E-2A7D1954FFC6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17" name="Groep 116">
                <a:extLst>
                  <a:ext uri="{FF2B5EF4-FFF2-40B4-BE49-F238E27FC236}">
                    <a16:creationId xmlns:a16="http://schemas.microsoft.com/office/drawing/2014/main" id="{DB42E318-0C10-4467-8DC5-843CACC95EB6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C9AF2AAC-B41A-43D2-A6AE-7758E0567A8B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127" name="Groep 126">
                    <a:extLst>
                      <a:ext uri="{FF2B5EF4-FFF2-40B4-BE49-F238E27FC236}">
                        <a16:creationId xmlns:a16="http://schemas.microsoft.com/office/drawing/2014/main" id="{554D52F7-A376-4A3C-86AF-B96D1D1457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DF9C49F2-C630-4A2C-B0C7-C56D5DFED8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1" name="Rechthoek 130">
                      <a:extLst>
                        <a:ext uri="{FF2B5EF4-FFF2-40B4-BE49-F238E27FC236}">
                          <a16:creationId xmlns:a16="http://schemas.microsoft.com/office/drawing/2014/main" id="{CF2A42DA-72CF-4B6F-AE90-4F0C5BE9AAC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32" name="Ovaal 131">
                      <a:extLst>
                        <a:ext uri="{FF2B5EF4-FFF2-40B4-BE49-F238E27FC236}">
                          <a16:creationId xmlns:a16="http://schemas.microsoft.com/office/drawing/2014/main" id="{7523E88F-0CF8-4C07-909C-47421C523A3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517BCA2D-80BC-4CAB-B589-195060A9EF3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9" name="Afbeelding 128">
                    <a:extLst>
                      <a:ext uri="{FF2B5EF4-FFF2-40B4-BE49-F238E27FC236}">
                        <a16:creationId xmlns:a16="http://schemas.microsoft.com/office/drawing/2014/main" id="{17C036BD-D7CF-4078-9B40-4674D604B2E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E1B01155-96BF-46BB-9A45-DE9088FD51B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DC1564E4-E1C7-4264-8261-79A43D63C8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6" name="Rechthoek 125">
                    <a:extLst>
                      <a:ext uri="{FF2B5EF4-FFF2-40B4-BE49-F238E27FC236}">
                        <a16:creationId xmlns:a16="http://schemas.microsoft.com/office/drawing/2014/main" id="{765F09D6-2E74-40E0-8AF3-060FBBF1CAA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6FFCBE52-089A-4EFD-86F6-7E2055F03EE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F3F73BBC-3C9A-4754-A355-6EEA3EB6133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6A48C0E3-3F02-4720-904A-B6C1460B316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8" name="Rechthoek 117">
                <a:extLst>
                  <a:ext uri="{FF2B5EF4-FFF2-40B4-BE49-F238E27FC236}">
                    <a16:creationId xmlns:a16="http://schemas.microsoft.com/office/drawing/2014/main" id="{C4588EC4-A9CF-49EF-917C-79A2EF0794EB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119" name="Gelijkbenige driehoek 118">
                <a:extLst>
                  <a:ext uri="{FF2B5EF4-FFF2-40B4-BE49-F238E27FC236}">
                    <a16:creationId xmlns:a16="http://schemas.microsoft.com/office/drawing/2014/main" id="{C8F7D009-E04B-421E-8153-B42DD87B430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4" name="Tijdelijke aanduiding voor tekst 3924">
            <a:extLst>
              <a:ext uri="{FF2B5EF4-FFF2-40B4-BE49-F238E27FC236}">
                <a16:creationId xmlns:a16="http://schemas.microsoft.com/office/drawing/2014/main" id="{C944473A-1360-430F-80E3-BAA02678D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58" name="Tijdelijke aanduiding voor tekst 3926">
            <a:extLst>
              <a:ext uri="{FF2B5EF4-FFF2-40B4-BE49-F238E27FC236}">
                <a16:creationId xmlns:a16="http://schemas.microsoft.com/office/drawing/2014/main" id="{FEC7E7BA-4AF1-47B2-AF52-E8A0321FA7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356637" cy="473459"/>
          </a:xfrm>
          <a:blipFill>
            <a:blip r:embed="rId4"/>
            <a:srcRect/>
            <a:stretch>
              <a:fillRect l="1" r="2098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98355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% IMAGE, 75%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C12881FE-5A59-48E7-9152-3AA0E861C3A4}"/>
              </a:ext>
            </a:extLst>
          </p:cNvPr>
          <p:cNvSpPr/>
          <p:nvPr userDrawn="1"/>
        </p:nvSpPr>
        <p:spPr>
          <a:xfrm>
            <a:off x="7767056" y="-1"/>
            <a:ext cx="4424944" cy="6891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25% IMAGE, 75% TEXT</a:t>
            </a:r>
          </a:p>
        </p:txBody>
      </p:sp>
      <p:sp>
        <p:nvSpPr>
          <p:cNvPr id="87" name="Tijdelijke aanduiding voor afbeelding 8"/>
          <p:cNvSpPr>
            <a:spLocks noGrp="1"/>
          </p:cNvSpPr>
          <p:nvPr>
            <p:ph type="pic" sz="quarter" idx="14" hasCustomPrompt="1"/>
          </p:nvPr>
        </p:nvSpPr>
        <p:spPr>
          <a:xfrm>
            <a:off x="7756787" y="0"/>
            <a:ext cx="4435213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Click the icon below </a:t>
            </a:r>
            <a:br>
              <a:rPr lang="en-US" dirty="0"/>
            </a:br>
            <a:r>
              <a:rPr lang="en-US" dirty="0"/>
              <a:t>to add an image.</a:t>
            </a:r>
            <a:endParaRPr lang="nl-NL" dirty="0"/>
          </a:p>
        </p:txBody>
      </p:sp>
      <p:sp>
        <p:nvSpPr>
          <p:cNvPr id="400" name="Tijdelijke aanduiding voor voettekst 2">
            <a:extLst>
              <a:ext uri="{FF2B5EF4-FFF2-40B4-BE49-F238E27FC236}">
                <a16:creationId xmlns:a16="http://schemas.microsoft.com/office/drawing/2014/main" id="{EE1EC552-02D3-4550-917F-B7B55998B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Title of presentation here? Go to 'insert' → 'header&amp;footer' → place title at footer</a:t>
            </a:r>
            <a:endParaRPr lang="nl-NL"/>
          </a:p>
        </p:txBody>
      </p:sp>
      <p:sp>
        <p:nvSpPr>
          <p:cNvPr id="401" name="Tijdelijke aanduiding voor dianummer 3">
            <a:extLst>
              <a:ext uri="{FF2B5EF4-FFF2-40B4-BE49-F238E27FC236}">
                <a16:creationId xmlns:a16="http://schemas.microsoft.com/office/drawing/2014/main" id="{212B0FCF-A82E-4F3D-9E84-FFB11E326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6" name="Tijdelijke aanduiding voor titel 1">
            <a:extLst>
              <a:ext uri="{FF2B5EF4-FFF2-40B4-BE49-F238E27FC236}">
                <a16:creationId xmlns:a16="http://schemas.microsoft.com/office/drawing/2014/main" id="{90AAD839-E595-40DE-9246-7740225C01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1277553"/>
            <a:ext cx="6712922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/>
            </a:lvl1pPr>
          </a:lstStyle>
          <a:p>
            <a:r>
              <a:rPr lang="nl-NL" dirty="0"/>
              <a:t>Insert title here</a:t>
            </a:r>
          </a:p>
        </p:txBody>
      </p:sp>
      <p:sp>
        <p:nvSpPr>
          <p:cNvPr id="157" name="Tijdelijke aanduiding voor verticale tekst 2">
            <a:extLst>
              <a:ext uri="{FF2B5EF4-FFF2-40B4-BE49-F238E27FC236}">
                <a16:creationId xmlns:a16="http://schemas.microsoft.com/office/drawing/2014/main" id="{6E73C065-4D74-46A9-B29A-86AB8350F95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6712922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endParaRPr lang="nl-NL" dirty="0"/>
          </a:p>
          <a:p>
            <a:pPr lvl="2"/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endParaRPr lang="nl-NL" dirty="0"/>
          </a:p>
          <a:p>
            <a:pPr lvl="3"/>
            <a:r>
              <a:rPr lang="nl-NL" dirty="0"/>
              <a:t>Subtitle</a:t>
            </a:r>
          </a:p>
          <a:p>
            <a:pPr lvl="4"/>
            <a:r>
              <a:rPr lang="nl-NL" dirty="0" err="1"/>
              <a:t>Enumeration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5"/>
            <a:r>
              <a:rPr lang="nl-NL" dirty="0" err="1"/>
              <a:t>Enumeration</a:t>
            </a:r>
            <a:r>
              <a:rPr lang="nl-NL" dirty="0"/>
              <a:t> 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6"/>
            <a:r>
              <a:rPr lang="nl-NL" dirty="0" err="1"/>
              <a:t>Alphabet</a:t>
            </a:r>
            <a:r>
              <a:rPr lang="nl-NL" dirty="0"/>
              <a:t> 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7"/>
            <a:r>
              <a:rPr lang="nl-NL" dirty="0" err="1"/>
              <a:t>Plain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cursive</a:t>
            </a:r>
            <a:r>
              <a:rPr lang="nl-NL" dirty="0"/>
              <a:t>)</a:t>
            </a:r>
          </a:p>
          <a:p>
            <a:pPr lvl="8"/>
            <a:r>
              <a:rPr lang="nl-NL" dirty="0"/>
              <a:t>Title</a:t>
            </a:r>
          </a:p>
          <a:p>
            <a:pPr lvl="8"/>
            <a:endParaRPr lang="nl-NL" dirty="0"/>
          </a:p>
        </p:txBody>
      </p:sp>
      <p:grpSp>
        <p:nvGrpSpPr>
          <p:cNvPr id="152" name="Instruction">
            <a:extLst>
              <a:ext uri="{FF2B5EF4-FFF2-40B4-BE49-F238E27FC236}">
                <a16:creationId xmlns:a16="http://schemas.microsoft.com/office/drawing/2014/main" id="{54A337B7-83E3-4329-B68E-8A5F222EEE48}"/>
              </a:ext>
            </a:extLst>
          </p:cNvPr>
          <p:cNvGrpSpPr/>
          <p:nvPr userDrawn="1"/>
        </p:nvGrpSpPr>
        <p:grpSpPr>
          <a:xfrm>
            <a:off x="12391602" y="0"/>
            <a:ext cx="3183678" cy="5340257"/>
            <a:chOff x="12391601" y="0"/>
            <a:chExt cx="3183678" cy="5340257"/>
          </a:xfrm>
        </p:grpSpPr>
        <p:grpSp>
          <p:nvGrpSpPr>
            <p:cNvPr id="153" name="Meer informatie">
              <a:extLst>
                <a:ext uri="{FF2B5EF4-FFF2-40B4-BE49-F238E27FC236}">
                  <a16:creationId xmlns:a16="http://schemas.microsoft.com/office/drawing/2014/main" id="{5B83414F-6002-400F-8B50-AE0D75143C4E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241" name="Freeform 101">
                <a:extLst>
                  <a:ext uri="{FF2B5EF4-FFF2-40B4-BE49-F238E27FC236}">
                    <a16:creationId xmlns:a16="http://schemas.microsoft.com/office/drawing/2014/main" id="{9715E391-B485-4683-B6A8-4E15337D09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noProof="0"/>
              </a:p>
            </p:txBody>
          </p:sp>
          <p:sp>
            <p:nvSpPr>
              <p:cNvPr id="242" name="Rechthoek 241">
                <a:extLst>
                  <a:ext uri="{FF2B5EF4-FFF2-40B4-BE49-F238E27FC236}">
                    <a16:creationId xmlns:a16="http://schemas.microsoft.com/office/drawing/2014/main" id="{A5D76D87-B9BF-4C19-A02D-1694FFD0C544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Want to know more?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Go to the slide named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‘Instruction slide: YouTube links’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it in the slideshow and click on the preferred hyperlink.</a:t>
                </a:r>
              </a:p>
            </p:txBody>
          </p:sp>
          <p:cxnSp>
            <p:nvCxnSpPr>
              <p:cNvPr id="243" name="Rechte verbindingslijn 242">
                <a:extLst>
                  <a:ext uri="{FF2B5EF4-FFF2-40B4-BE49-F238E27FC236}">
                    <a16:creationId xmlns:a16="http://schemas.microsoft.com/office/drawing/2014/main" id="{082693A5-F07A-45CC-82E8-CEA7E949C6F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B9A58C29-4C49-4EAA-B34B-F830E63907D5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Insert/change image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C240A908-DD49-4D9A-8571-9FE1F4AB46DE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60" name="Rechte verbindingslijn 159">
              <a:extLst>
                <a:ext uri="{FF2B5EF4-FFF2-40B4-BE49-F238E27FC236}">
                  <a16:creationId xmlns:a16="http://schemas.microsoft.com/office/drawing/2014/main" id="{6D9A9BEC-34A4-4294-A4DD-FBDF055CF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61" name="Rechte verbindingslijn 160">
              <a:extLst>
                <a:ext uri="{FF2B5EF4-FFF2-40B4-BE49-F238E27FC236}">
                  <a16:creationId xmlns:a16="http://schemas.microsoft.com/office/drawing/2014/main" id="{449DE437-514A-4CF6-B393-79BAC0F76C5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7962C5E1-DBE5-402E-AF96-736144B6DC04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 by hitting the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‘Delete’-button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Click on the pictogram to insert a new image. 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63" name="Rechte verbindingslijn 162">
              <a:extLst>
                <a:ext uri="{FF2B5EF4-FFF2-40B4-BE49-F238E27FC236}">
                  <a16:creationId xmlns:a16="http://schemas.microsoft.com/office/drawing/2014/main" id="{A6A3E141-B922-4C95-933B-9988E36C7C9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64" name="Ovaal 163">
              <a:extLst>
                <a:ext uri="{FF2B5EF4-FFF2-40B4-BE49-F238E27FC236}">
                  <a16:creationId xmlns:a16="http://schemas.microsoft.com/office/drawing/2014/main" id="{2B114E5E-589F-47D5-B464-CF3E1A563F49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606C09DB-3AE0-427C-8E5C-3E9AA967FF48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preferred image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66" name="Groep 165">
              <a:extLst>
                <a:ext uri="{FF2B5EF4-FFF2-40B4-BE49-F238E27FC236}">
                  <a16:creationId xmlns:a16="http://schemas.microsoft.com/office/drawing/2014/main" id="{9ABCB6CC-7728-4C26-8A4F-C4AF295C9EC9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B0CA2FE9-9CCC-4736-88FD-3CA54C5B0B8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239" name="Rechte verbindingslijn 238">
                <a:extLst>
                  <a:ext uri="{FF2B5EF4-FFF2-40B4-BE49-F238E27FC236}">
                    <a16:creationId xmlns:a16="http://schemas.microsoft.com/office/drawing/2014/main" id="{09C05E21-FDD7-484F-A713-69F43821B230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40" name="Gelijkbenige driehoek 239">
                <a:extLst>
                  <a:ext uri="{FF2B5EF4-FFF2-40B4-BE49-F238E27FC236}">
                    <a16:creationId xmlns:a16="http://schemas.microsoft.com/office/drawing/2014/main" id="{6D982752-A9A1-4E1A-8224-661ADF94161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4BE85DAC-2BAE-473A-A09A-251D9755C4F0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DF253E80-C79A-4306-9BDA-F9F56232722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3" name="Ovaal 232">
                <a:extLst>
                  <a:ext uri="{FF2B5EF4-FFF2-40B4-BE49-F238E27FC236}">
                    <a16:creationId xmlns:a16="http://schemas.microsoft.com/office/drawing/2014/main" id="{F86F97FA-ED6C-40EE-9C1A-58984DC2A40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4" name="Vrije vorm: vorm 233">
                <a:extLst>
                  <a:ext uri="{FF2B5EF4-FFF2-40B4-BE49-F238E27FC236}">
                    <a16:creationId xmlns:a16="http://schemas.microsoft.com/office/drawing/2014/main" id="{F240BA86-F4BE-431B-991D-551971EA4B95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5" name="Rechthoek: afgeronde hoeken 234">
                <a:extLst>
                  <a:ext uri="{FF2B5EF4-FFF2-40B4-BE49-F238E27FC236}">
                    <a16:creationId xmlns:a16="http://schemas.microsoft.com/office/drawing/2014/main" id="{FCDE5D05-E958-472F-9294-5817CD783C54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36" name="Rechte verbindingslijn 235">
                <a:extLst>
                  <a:ext uri="{FF2B5EF4-FFF2-40B4-BE49-F238E27FC236}">
                    <a16:creationId xmlns:a16="http://schemas.microsoft.com/office/drawing/2014/main" id="{8A1F3416-F438-4A3F-8B16-2FF1B341EC4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7" name="Rechte verbindingslijn 236">
                <a:extLst>
                  <a:ext uri="{FF2B5EF4-FFF2-40B4-BE49-F238E27FC236}">
                    <a16:creationId xmlns:a16="http://schemas.microsoft.com/office/drawing/2014/main" id="{213BA7DE-F333-4593-9A50-5A958C6E1458}"/>
                  </a:ext>
                </a:extLst>
              </p:cNvPr>
              <p:cNvCxnSpPr>
                <a:cxnSpLocks/>
                <a:stCxn id="23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68" name="Ovaal 167">
              <a:extLst>
                <a:ext uri="{FF2B5EF4-FFF2-40B4-BE49-F238E27FC236}">
                  <a16:creationId xmlns:a16="http://schemas.microsoft.com/office/drawing/2014/main" id="{D465E871-AD15-4876-BD42-6B3B092CC42B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69" name="Rechthoek 168">
              <a:extLst>
                <a:ext uri="{FF2B5EF4-FFF2-40B4-BE49-F238E27FC236}">
                  <a16:creationId xmlns:a16="http://schemas.microsoft.com/office/drawing/2014/main" id="{927E9241-D737-4337-BF20-43601A0FE6DB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 go to the tab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Scale the image with the spheres and scale the image frame with the corners.</a:t>
              </a:r>
              <a:endPara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70" name="Rechte verbindingslijn 169">
              <a:extLst>
                <a:ext uri="{FF2B5EF4-FFF2-40B4-BE49-F238E27FC236}">
                  <a16:creationId xmlns:a16="http://schemas.microsoft.com/office/drawing/2014/main" id="{7974A9EF-5E13-44A8-87BA-77C4C2D167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71" name="Groep 170">
              <a:extLst>
                <a:ext uri="{FF2B5EF4-FFF2-40B4-BE49-F238E27FC236}">
                  <a16:creationId xmlns:a16="http://schemas.microsoft.com/office/drawing/2014/main" id="{ACF694E9-96C8-43F5-BAA5-D93EF8C8EAAD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664065F4-8044-488B-B98E-E0C7662BBF2C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175" name="Groep 174">
                  <a:extLst>
                    <a:ext uri="{FF2B5EF4-FFF2-40B4-BE49-F238E27FC236}">
                      <a16:creationId xmlns:a16="http://schemas.microsoft.com/office/drawing/2014/main" id="{7750555F-AE3B-4E80-9CAF-035F9767947C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226" name="Groep 225">
                    <a:extLst>
                      <a:ext uri="{FF2B5EF4-FFF2-40B4-BE49-F238E27FC236}">
                        <a16:creationId xmlns:a16="http://schemas.microsoft.com/office/drawing/2014/main" id="{372CF8B9-72B5-4D51-82FC-F3F18A51DCB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229" name="Rechthoek 228">
                      <a:extLst>
                        <a:ext uri="{FF2B5EF4-FFF2-40B4-BE49-F238E27FC236}">
                          <a16:creationId xmlns:a16="http://schemas.microsoft.com/office/drawing/2014/main" id="{0A83C6E8-47A0-40A5-8B9E-F295162A85D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30" name="Rechthoek 229">
                      <a:extLst>
                        <a:ext uri="{FF2B5EF4-FFF2-40B4-BE49-F238E27FC236}">
                          <a16:creationId xmlns:a16="http://schemas.microsoft.com/office/drawing/2014/main" id="{A40C9B6F-5F81-4904-B848-754DDFB5F52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31" name="Ovaal 230">
                      <a:extLst>
                        <a:ext uri="{FF2B5EF4-FFF2-40B4-BE49-F238E27FC236}">
                          <a16:creationId xmlns:a16="http://schemas.microsoft.com/office/drawing/2014/main" id="{B2653EF5-8327-4FFE-B101-21FD5DE61B7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227" name="Afbeelding 226">
                    <a:extLst>
                      <a:ext uri="{FF2B5EF4-FFF2-40B4-BE49-F238E27FC236}">
                        <a16:creationId xmlns:a16="http://schemas.microsoft.com/office/drawing/2014/main" id="{2D9B0F54-04B6-4107-A07E-3FDE890D4DA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8" name="Afbeelding 227">
                    <a:extLst>
                      <a:ext uri="{FF2B5EF4-FFF2-40B4-BE49-F238E27FC236}">
                        <a16:creationId xmlns:a16="http://schemas.microsoft.com/office/drawing/2014/main" id="{6C8CC56F-8F7A-45E7-8758-6940BCDF836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76" name="Groep 175">
                  <a:extLst>
                    <a:ext uri="{FF2B5EF4-FFF2-40B4-BE49-F238E27FC236}">
                      <a16:creationId xmlns:a16="http://schemas.microsoft.com/office/drawing/2014/main" id="{0DED1F40-1564-4DC9-ACEC-59AF9FEAED9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80" name="Rechthoek 179">
                    <a:extLst>
                      <a:ext uri="{FF2B5EF4-FFF2-40B4-BE49-F238E27FC236}">
                        <a16:creationId xmlns:a16="http://schemas.microsoft.com/office/drawing/2014/main" id="{7B7E5E3C-5F53-4ADC-A5AA-2FB940A9CF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5" name="Rechthoek 224">
                    <a:extLst>
                      <a:ext uri="{FF2B5EF4-FFF2-40B4-BE49-F238E27FC236}">
                        <a16:creationId xmlns:a16="http://schemas.microsoft.com/office/drawing/2014/main" id="{E7273665-7321-4536-A913-224D033C206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7A540528-A128-44FD-B356-9FCAF616963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78" name="Rechthoek 177">
                    <a:extLst>
                      <a:ext uri="{FF2B5EF4-FFF2-40B4-BE49-F238E27FC236}">
                        <a16:creationId xmlns:a16="http://schemas.microsoft.com/office/drawing/2014/main" id="{FB51121D-6294-4F27-A5BC-26C80AB70F4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79" name="Rechthoek 178">
                    <a:extLst>
                      <a:ext uri="{FF2B5EF4-FFF2-40B4-BE49-F238E27FC236}">
                        <a16:creationId xmlns:a16="http://schemas.microsoft.com/office/drawing/2014/main" id="{BCFC22DB-D721-4ECD-9A69-4A099B700F3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73" name="Rechthoek 172">
                <a:extLst>
                  <a:ext uri="{FF2B5EF4-FFF2-40B4-BE49-F238E27FC236}">
                    <a16:creationId xmlns:a16="http://schemas.microsoft.com/office/drawing/2014/main" id="{924B182C-750F-4DCF-9B97-50AE6ADA936E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9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174" name="Gelijkbenige driehoek 173">
                <a:extLst>
                  <a:ext uri="{FF2B5EF4-FFF2-40B4-BE49-F238E27FC236}">
                    <a16:creationId xmlns:a16="http://schemas.microsoft.com/office/drawing/2014/main" id="{974F9346-4473-4E1F-AB92-03D85A38907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44" name="Groep 243">
            <a:extLst>
              <a:ext uri="{FF2B5EF4-FFF2-40B4-BE49-F238E27FC236}">
                <a16:creationId xmlns:a16="http://schemas.microsoft.com/office/drawing/2014/main" id="{078AC7C4-C8B6-4941-ACDC-7227797EDF9B}"/>
              </a:ext>
            </a:extLst>
          </p:cNvPr>
          <p:cNvGrpSpPr/>
          <p:nvPr userDrawn="1"/>
        </p:nvGrpSpPr>
        <p:grpSpPr>
          <a:xfrm>
            <a:off x="-3437547" y="1434"/>
            <a:ext cx="3201327" cy="8236160"/>
            <a:chOff x="-3437547" y="1434"/>
            <a:chExt cx="3201327" cy="8236160"/>
          </a:xfrm>
        </p:grpSpPr>
        <p:grpSp>
          <p:nvGrpSpPr>
            <p:cNvPr id="245" name="Instruction">
              <a:extLst>
                <a:ext uri="{FF2B5EF4-FFF2-40B4-BE49-F238E27FC236}">
                  <a16:creationId xmlns:a16="http://schemas.microsoft.com/office/drawing/2014/main" id="{DABEB56D-575F-4592-B555-EF396435092D}"/>
                </a:ext>
              </a:extLst>
            </p:cNvPr>
            <p:cNvGrpSpPr/>
            <p:nvPr userDrawn="1"/>
          </p:nvGrpSpPr>
          <p:grpSpPr>
            <a:xfrm>
              <a:off x="-3437547" y="1434"/>
              <a:ext cx="3201327" cy="6001164"/>
              <a:chOff x="-3437547" y="1434"/>
              <a:chExt cx="3201327" cy="6001164"/>
            </a:xfrm>
          </p:grpSpPr>
          <p:cxnSp>
            <p:nvCxnSpPr>
              <p:cNvPr id="262" name="Rechte verbindingslijn 261">
                <a:extLst>
                  <a:ext uri="{FF2B5EF4-FFF2-40B4-BE49-F238E27FC236}">
                    <a16:creationId xmlns:a16="http://schemas.microsoft.com/office/drawing/2014/main" id="{2DD888A7-E737-4898-BE04-75355FB62AD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08372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63" name="Ovaal 262">
                <a:extLst>
                  <a:ext uri="{FF2B5EF4-FFF2-40B4-BE49-F238E27FC236}">
                    <a16:creationId xmlns:a16="http://schemas.microsoft.com/office/drawing/2014/main" id="{65624AE9-FEC0-458F-91D6-603BD65747B6}"/>
                  </a:ext>
                </a:extLst>
              </p:cNvPr>
              <p:cNvSpPr/>
              <p:nvPr userDrawn="1"/>
            </p:nvSpPr>
            <p:spPr>
              <a:xfrm>
                <a:off x="-3425006" y="358882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264" name="Rechthoek 263">
                <a:extLst>
                  <a:ext uri="{FF2B5EF4-FFF2-40B4-BE49-F238E27FC236}">
                    <a16:creationId xmlns:a16="http://schemas.microsoft.com/office/drawing/2014/main" id="{456D42C3-7762-4D66-A0AB-AC0156FCD2D1}"/>
                  </a:ext>
                </a:extLst>
              </p:cNvPr>
              <p:cNvSpPr/>
              <p:nvPr userDrawn="1"/>
            </p:nvSpPr>
            <p:spPr>
              <a:xfrm>
                <a:off x="-3059324" y="358881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sub-bullet #1</a:t>
                </a:r>
              </a:p>
            </p:txBody>
          </p:sp>
          <p:sp>
            <p:nvSpPr>
              <p:cNvPr id="265" name="Ovaal 264">
                <a:extLst>
                  <a:ext uri="{FF2B5EF4-FFF2-40B4-BE49-F238E27FC236}">
                    <a16:creationId xmlns:a16="http://schemas.microsoft.com/office/drawing/2014/main" id="{0CC80E22-7548-43C5-98B2-05D036096DA8}"/>
                  </a:ext>
                </a:extLst>
              </p:cNvPr>
              <p:cNvSpPr/>
              <p:nvPr userDrawn="1"/>
            </p:nvSpPr>
            <p:spPr>
              <a:xfrm>
                <a:off x="-3425006" y="396299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266" name="Rechthoek 265">
                <a:extLst>
                  <a:ext uri="{FF2B5EF4-FFF2-40B4-BE49-F238E27FC236}">
                    <a16:creationId xmlns:a16="http://schemas.microsoft.com/office/drawing/2014/main" id="{780A2335-0FF1-42B4-8A71-522948A26F1F}"/>
                  </a:ext>
                </a:extLst>
              </p:cNvPr>
              <p:cNvSpPr/>
              <p:nvPr userDrawn="1"/>
            </p:nvSpPr>
            <p:spPr>
              <a:xfrm>
                <a:off x="-3059324" y="396299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3525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lphaLcPeriod"/>
                  <a:tabLst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Alphabet sub-bullet #2</a:t>
                </a:r>
              </a:p>
            </p:txBody>
          </p:sp>
          <p:sp>
            <p:nvSpPr>
              <p:cNvPr id="267" name="Ovaal 266">
                <a:extLst>
                  <a:ext uri="{FF2B5EF4-FFF2-40B4-BE49-F238E27FC236}">
                    <a16:creationId xmlns:a16="http://schemas.microsoft.com/office/drawing/2014/main" id="{575BB4F2-73A5-4CDB-A394-80542B45BEC2}"/>
                  </a:ext>
                </a:extLst>
              </p:cNvPr>
              <p:cNvSpPr/>
              <p:nvPr userDrawn="1"/>
            </p:nvSpPr>
            <p:spPr>
              <a:xfrm>
                <a:off x="-3425006" y="43356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268" name="Rechthoek 267">
                <a:extLst>
                  <a:ext uri="{FF2B5EF4-FFF2-40B4-BE49-F238E27FC236}">
                    <a16:creationId xmlns:a16="http://schemas.microsoft.com/office/drawing/2014/main" id="{BC6BB62C-6122-4EC9-8767-BECA5DEC76E2}"/>
                  </a:ext>
                </a:extLst>
              </p:cNvPr>
              <p:cNvSpPr/>
              <p:nvPr userDrawn="1"/>
            </p:nvSpPr>
            <p:spPr>
              <a:xfrm>
                <a:off x="-3059324" y="43356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 (cursive)</a:t>
                </a:r>
              </a:p>
            </p:txBody>
          </p:sp>
          <p:sp>
            <p:nvSpPr>
              <p:cNvPr id="269" name="Ovaal 268">
                <a:extLst>
                  <a:ext uri="{FF2B5EF4-FFF2-40B4-BE49-F238E27FC236}">
                    <a16:creationId xmlns:a16="http://schemas.microsoft.com/office/drawing/2014/main" id="{EB07D632-C365-4B9F-A556-D574DACB29F4}"/>
                  </a:ext>
                </a:extLst>
              </p:cNvPr>
              <p:cNvSpPr/>
              <p:nvPr userDrawn="1"/>
            </p:nvSpPr>
            <p:spPr>
              <a:xfrm>
                <a:off x="-3425006" y="470890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270" name="Rechthoek 269">
                <a:extLst>
                  <a:ext uri="{FF2B5EF4-FFF2-40B4-BE49-F238E27FC236}">
                    <a16:creationId xmlns:a16="http://schemas.microsoft.com/office/drawing/2014/main" id="{420775C7-E6C6-43D2-9E65-A6D744102242}"/>
                  </a:ext>
                </a:extLst>
              </p:cNvPr>
              <p:cNvSpPr/>
              <p:nvPr userDrawn="1"/>
            </p:nvSpPr>
            <p:spPr>
              <a:xfrm>
                <a:off x="-3059324" y="47089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Title</a:t>
                </a:r>
              </a:p>
            </p:txBody>
          </p:sp>
          <p:grpSp>
            <p:nvGrpSpPr>
              <p:cNvPr id="271" name="Meer informatie">
                <a:extLst>
                  <a:ext uri="{FF2B5EF4-FFF2-40B4-BE49-F238E27FC236}">
                    <a16:creationId xmlns:a16="http://schemas.microsoft.com/office/drawing/2014/main" id="{15DE7353-8136-4AF0-B021-96E4221349ED}"/>
                  </a:ext>
                </a:extLst>
              </p:cNvPr>
              <p:cNvGrpSpPr/>
              <p:nvPr userDrawn="1"/>
            </p:nvGrpSpPr>
            <p:grpSpPr>
              <a:xfrm>
                <a:off x="-3421298" y="5206936"/>
                <a:ext cx="3178515" cy="795662"/>
                <a:chOff x="-3741486" y="3387723"/>
                <a:chExt cx="3178515" cy="795662"/>
              </a:xfrm>
            </p:grpSpPr>
            <p:sp>
              <p:nvSpPr>
                <p:cNvPr id="438" name="Freeform 101">
                  <a:extLst>
                    <a:ext uri="{FF2B5EF4-FFF2-40B4-BE49-F238E27FC236}">
                      <a16:creationId xmlns:a16="http://schemas.microsoft.com/office/drawing/2014/main" id="{EB349721-A6D4-4BFE-8689-8D57CCD0D20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7723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 noProof="0"/>
                </a:p>
              </p:txBody>
            </p:sp>
            <p:sp>
              <p:nvSpPr>
                <p:cNvPr id="439" name="Rechthoek 438">
                  <a:extLst>
                    <a:ext uri="{FF2B5EF4-FFF2-40B4-BE49-F238E27FC236}">
                      <a16:creationId xmlns:a16="http://schemas.microsoft.com/office/drawing/2014/main" id="{BA19D6B4-1E0C-4462-AA86-76D48881986D}"/>
                    </a:ext>
                  </a:extLst>
                </p:cNvPr>
                <p:cNvSpPr/>
                <p:nvPr userDrawn="1"/>
              </p:nvSpPr>
              <p:spPr>
                <a:xfrm>
                  <a:off x="-3380966" y="3459752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Want to know more?</a:t>
                  </a:r>
                  <a:b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Go to the slide named </a:t>
                  </a:r>
                  <a:r>
                    <a:rPr kumimoji="0" lang="en-US" sz="11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‘Instruction slide: YouTube links’</a:t>
                  </a: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it in the slideshow and click on the preferred hyperlink.</a:t>
                  </a:r>
                </a:p>
              </p:txBody>
            </p:sp>
            <p:cxnSp>
              <p:nvCxnSpPr>
                <p:cNvPr id="440" name="Rechte verbindingslijn 439">
                  <a:extLst>
                    <a:ext uri="{FF2B5EF4-FFF2-40B4-BE49-F238E27FC236}">
                      <a16:creationId xmlns:a16="http://schemas.microsoft.com/office/drawing/2014/main" id="{F828369B-BDE6-445F-9676-11E7C176F8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83385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72" name="Rechthoek 271">
                <a:extLst>
                  <a:ext uri="{FF2B5EF4-FFF2-40B4-BE49-F238E27FC236}">
                    <a16:creationId xmlns:a16="http://schemas.microsoft.com/office/drawing/2014/main" id="{3B3F0FF3-1473-4059-9894-04EE286D71FC}"/>
                  </a:ext>
                </a:extLst>
              </p:cNvPr>
              <p:cNvSpPr/>
              <p:nvPr userDrawn="1"/>
            </p:nvSpPr>
            <p:spPr>
              <a:xfrm>
                <a:off x="-341934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Using text levels</a:t>
                </a:r>
              </a:p>
            </p:txBody>
          </p:sp>
          <p:sp>
            <p:nvSpPr>
              <p:cNvPr id="273" name="Ovaal 272">
                <a:extLst>
                  <a:ext uri="{FF2B5EF4-FFF2-40B4-BE49-F238E27FC236}">
                    <a16:creationId xmlns:a16="http://schemas.microsoft.com/office/drawing/2014/main" id="{26DFD8C6-4DE1-4EA7-819B-45257680A025}"/>
                  </a:ext>
                </a:extLst>
              </p:cNvPr>
              <p:cNvSpPr/>
              <p:nvPr userDrawn="1"/>
            </p:nvSpPr>
            <p:spPr>
              <a:xfrm>
                <a:off x="-342500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274" name="Rechte verbindingslijn 273">
                <a:extLst>
                  <a:ext uri="{FF2B5EF4-FFF2-40B4-BE49-F238E27FC236}">
                    <a16:creationId xmlns:a16="http://schemas.microsoft.com/office/drawing/2014/main" id="{B376D92C-B265-43A0-9FC7-52D50ACB37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275" name="Groep 274">
                <a:extLst>
                  <a:ext uri="{FF2B5EF4-FFF2-40B4-BE49-F238E27FC236}">
                    <a16:creationId xmlns:a16="http://schemas.microsoft.com/office/drawing/2014/main" id="{D58A1E94-656D-4C11-A39E-A0027D3421AE}"/>
                  </a:ext>
                </a:extLst>
              </p:cNvPr>
              <p:cNvGrpSpPr/>
              <p:nvPr userDrawn="1"/>
            </p:nvGrpSpPr>
            <p:grpSpPr>
              <a:xfrm>
                <a:off x="-343754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287" name="Rechthoek 286">
                  <a:extLst>
                    <a:ext uri="{FF2B5EF4-FFF2-40B4-BE49-F238E27FC236}">
                      <a16:creationId xmlns:a16="http://schemas.microsoft.com/office/drawing/2014/main" id="{6D9E955C-37E2-485E-A312-74AF6F6723D5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800" b="0" noProof="0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Home</a:t>
                  </a:r>
                </a:p>
              </p:txBody>
            </p:sp>
            <p:cxnSp>
              <p:nvCxnSpPr>
                <p:cNvPr id="288" name="Rechte verbindingslijn 287">
                  <a:extLst>
                    <a:ext uri="{FF2B5EF4-FFF2-40B4-BE49-F238E27FC236}">
                      <a16:creationId xmlns:a16="http://schemas.microsoft.com/office/drawing/2014/main" id="{5CF8AF90-8F0D-47FB-BDDB-E654BEA5733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Rechte verbindingslijn 288">
                  <a:extLst>
                    <a:ext uri="{FF2B5EF4-FFF2-40B4-BE49-F238E27FC236}">
                      <a16:creationId xmlns:a16="http://schemas.microsoft.com/office/drawing/2014/main" id="{A6AB0B1A-506F-4E4D-8C4E-3B318451B85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0" name="Rechthoek 289">
                  <a:extLst>
                    <a:ext uri="{FF2B5EF4-FFF2-40B4-BE49-F238E27FC236}">
                      <a16:creationId xmlns:a16="http://schemas.microsoft.com/office/drawing/2014/main" id="{41B636ED-2DD8-44B7-A615-1C86F533137B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91" name="Groep 290">
                  <a:extLst>
                    <a:ext uri="{FF2B5EF4-FFF2-40B4-BE49-F238E27FC236}">
                      <a16:creationId xmlns:a16="http://schemas.microsoft.com/office/drawing/2014/main" id="{1300241B-3893-4F73-A234-22F31F14E88E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429" name="Groep 428">
                    <a:extLst>
                      <a:ext uri="{FF2B5EF4-FFF2-40B4-BE49-F238E27FC236}">
                        <a16:creationId xmlns:a16="http://schemas.microsoft.com/office/drawing/2014/main" id="{E8D13182-89B6-435F-9FE9-023F545A5CF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33" name="Rechte verbindingslijn 432">
                      <a:extLst>
                        <a:ext uri="{FF2B5EF4-FFF2-40B4-BE49-F238E27FC236}">
                          <a16:creationId xmlns:a16="http://schemas.microsoft.com/office/drawing/2014/main" id="{2998A2BC-8485-4561-B79D-C674C04BC3F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4" name="Rechte verbindingslijn 433">
                      <a:extLst>
                        <a:ext uri="{FF2B5EF4-FFF2-40B4-BE49-F238E27FC236}">
                          <a16:creationId xmlns:a16="http://schemas.microsoft.com/office/drawing/2014/main" id="{4B6A5670-487A-4357-8CBF-B9932B455B8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5" name="Rechte verbindingslijn 434">
                      <a:extLst>
                        <a:ext uri="{FF2B5EF4-FFF2-40B4-BE49-F238E27FC236}">
                          <a16:creationId xmlns:a16="http://schemas.microsoft.com/office/drawing/2014/main" id="{1B593C35-52D6-4A13-B265-CC0EC44C01C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6" name="Rechte verbindingslijn 435">
                      <a:extLst>
                        <a:ext uri="{FF2B5EF4-FFF2-40B4-BE49-F238E27FC236}">
                          <a16:creationId xmlns:a16="http://schemas.microsoft.com/office/drawing/2014/main" id="{ED63A956-E17E-470E-8730-2B451DDA509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37" name="Rechte verbindingslijn 436">
                      <a:extLst>
                        <a:ext uri="{FF2B5EF4-FFF2-40B4-BE49-F238E27FC236}">
                          <a16:creationId xmlns:a16="http://schemas.microsoft.com/office/drawing/2014/main" id="{FDC7D0A4-D20E-4A73-9283-E641343E83A8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30" name="Groep 429">
                    <a:extLst>
                      <a:ext uri="{FF2B5EF4-FFF2-40B4-BE49-F238E27FC236}">
                        <a16:creationId xmlns:a16="http://schemas.microsoft.com/office/drawing/2014/main" id="{4D66BF41-1DF9-46F7-9B43-1D85A929899A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31" name="Rechthoek 430">
                      <a:extLst>
                        <a:ext uri="{FF2B5EF4-FFF2-40B4-BE49-F238E27FC236}">
                          <a16:creationId xmlns:a16="http://schemas.microsoft.com/office/drawing/2014/main" id="{5484AE35-3F1D-4C23-996F-B82D58026C2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32" name="Pijl: punthaak 431">
                      <a:extLst>
                        <a:ext uri="{FF2B5EF4-FFF2-40B4-BE49-F238E27FC236}">
                          <a16:creationId xmlns:a16="http://schemas.microsoft.com/office/drawing/2014/main" id="{2033B1D5-2576-4753-B2EB-4F83CEC024D3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92" name="Groep 291">
                  <a:extLst>
                    <a:ext uri="{FF2B5EF4-FFF2-40B4-BE49-F238E27FC236}">
                      <a16:creationId xmlns:a16="http://schemas.microsoft.com/office/drawing/2014/main" id="{B3050096-908D-40B9-9090-8446FD748E5F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420" name="Groep 419">
                    <a:extLst>
                      <a:ext uri="{FF2B5EF4-FFF2-40B4-BE49-F238E27FC236}">
                        <a16:creationId xmlns:a16="http://schemas.microsoft.com/office/drawing/2014/main" id="{211CA9AE-9D85-4B33-B601-7B782BEB36B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424" name="Rechte verbindingslijn 423">
                      <a:extLst>
                        <a:ext uri="{FF2B5EF4-FFF2-40B4-BE49-F238E27FC236}">
                          <a16:creationId xmlns:a16="http://schemas.microsoft.com/office/drawing/2014/main" id="{604C96B5-DFB8-4FED-88F2-698A1076F2B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5" name="Rechte verbindingslijn 424">
                      <a:extLst>
                        <a:ext uri="{FF2B5EF4-FFF2-40B4-BE49-F238E27FC236}">
                          <a16:creationId xmlns:a16="http://schemas.microsoft.com/office/drawing/2014/main" id="{7F7D217A-DC90-4BE1-9F5D-7253123E007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6" name="Rechte verbindingslijn 425">
                      <a:extLst>
                        <a:ext uri="{FF2B5EF4-FFF2-40B4-BE49-F238E27FC236}">
                          <a16:creationId xmlns:a16="http://schemas.microsoft.com/office/drawing/2014/main" id="{20FA7081-823A-4312-95D7-FC241BAB85C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7" name="Rechte verbindingslijn 426">
                      <a:extLst>
                        <a:ext uri="{FF2B5EF4-FFF2-40B4-BE49-F238E27FC236}">
                          <a16:creationId xmlns:a16="http://schemas.microsoft.com/office/drawing/2014/main" id="{D877A455-6406-492B-A592-279716353DC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428" name="Rechte verbindingslijn 427">
                      <a:extLst>
                        <a:ext uri="{FF2B5EF4-FFF2-40B4-BE49-F238E27FC236}">
                          <a16:creationId xmlns:a16="http://schemas.microsoft.com/office/drawing/2014/main" id="{7F367C8B-57C6-41F5-AC1C-D4AEF6E9938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21" name="Groep 420">
                    <a:extLst>
                      <a:ext uri="{FF2B5EF4-FFF2-40B4-BE49-F238E27FC236}">
                        <a16:creationId xmlns:a16="http://schemas.microsoft.com/office/drawing/2014/main" id="{7C5D318E-EF08-499F-8E3D-0A8ED2AD065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22" name="Rechthoek 421">
                      <a:extLst>
                        <a:ext uri="{FF2B5EF4-FFF2-40B4-BE49-F238E27FC236}">
                          <a16:creationId xmlns:a16="http://schemas.microsoft.com/office/drawing/2014/main" id="{6BF50E02-40EB-4EC9-A8B6-8D6644410F0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23" name="Pijl: punthaak 422">
                      <a:extLst>
                        <a:ext uri="{FF2B5EF4-FFF2-40B4-BE49-F238E27FC236}">
                          <a16:creationId xmlns:a16="http://schemas.microsoft.com/office/drawing/2014/main" id="{15C1B7AB-D006-4BF9-B332-BC27DFA5721E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293" name="Rechte verbindingslijn 292">
                  <a:extLst>
                    <a:ext uri="{FF2B5EF4-FFF2-40B4-BE49-F238E27FC236}">
                      <a16:creationId xmlns:a16="http://schemas.microsoft.com/office/drawing/2014/main" id="{11B1590C-42E5-4191-AF21-B055925AB423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294" name="Rechte verbindingslijn 293">
                  <a:extLst>
                    <a:ext uri="{FF2B5EF4-FFF2-40B4-BE49-F238E27FC236}">
                      <a16:creationId xmlns:a16="http://schemas.microsoft.com/office/drawing/2014/main" id="{3DBC080C-50F3-47BF-A2D1-CE4C23DA023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295" name="Groep 294">
                  <a:extLst>
                    <a:ext uri="{FF2B5EF4-FFF2-40B4-BE49-F238E27FC236}">
                      <a16:creationId xmlns:a16="http://schemas.microsoft.com/office/drawing/2014/main" id="{753CA621-92DC-406C-967D-DDBA8B52CB8D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409" name="Rechthoek 408">
                    <a:extLst>
                      <a:ext uri="{FF2B5EF4-FFF2-40B4-BE49-F238E27FC236}">
                        <a16:creationId xmlns:a16="http://schemas.microsoft.com/office/drawing/2014/main" id="{BF7CFAAD-5EC6-4702-A18F-1504C238935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410" name="Groep 409">
                    <a:extLst>
                      <a:ext uri="{FF2B5EF4-FFF2-40B4-BE49-F238E27FC236}">
                        <a16:creationId xmlns:a16="http://schemas.microsoft.com/office/drawing/2014/main" id="{962C4B9A-0635-4AFB-BFAB-3FE0427ECBF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411" name="Groep 410">
                      <a:extLst>
                        <a:ext uri="{FF2B5EF4-FFF2-40B4-BE49-F238E27FC236}">
                          <a16:creationId xmlns:a16="http://schemas.microsoft.com/office/drawing/2014/main" id="{6A72BC7A-3ECE-43B9-9C80-14CA99D78374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415" name="Rechte verbindingslijn 414">
                        <a:extLst>
                          <a:ext uri="{FF2B5EF4-FFF2-40B4-BE49-F238E27FC236}">
                            <a16:creationId xmlns:a16="http://schemas.microsoft.com/office/drawing/2014/main" id="{74B77C49-7F3C-4DFC-9BFA-ABE31CCFCC5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6" name="Rechte verbindingslijn 415">
                        <a:extLst>
                          <a:ext uri="{FF2B5EF4-FFF2-40B4-BE49-F238E27FC236}">
                            <a16:creationId xmlns:a16="http://schemas.microsoft.com/office/drawing/2014/main" id="{D0A3A4C5-335F-47E3-B9A4-F1738F475A3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7" name="Rechte verbindingslijn 416">
                        <a:extLst>
                          <a:ext uri="{FF2B5EF4-FFF2-40B4-BE49-F238E27FC236}">
                            <a16:creationId xmlns:a16="http://schemas.microsoft.com/office/drawing/2014/main" id="{74F31C7D-D48B-48F0-9796-57BEAF24C59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8" name="Rechte verbindingslijn 417">
                        <a:extLst>
                          <a:ext uri="{FF2B5EF4-FFF2-40B4-BE49-F238E27FC236}">
                            <a16:creationId xmlns:a16="http://schemas.microsoft.com/office/drawing/2014/main" id="{548148A8-C55A-4FA1-868B-3036B02B8126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19" name="Rechte verbindingslijn 418">
                        <a:extLst>
                          <a:ext uri="{FF2B5EF4-FFF2-40B4-BE49-F238E27FC236}">
                            <a16:creationId xmlns:a16="http://schemas.microsoft.com/office/drawing/2014/main" id="{154D92F2-4A12-4EFA-9E02-DEDB327D05F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412" name="Groep 411">
                      <a:extLst>
                        <a:ext uri="{FF2B5EF4-FFF2-40B4-BE49-F238E27FC236}">
                          <a16:creationId xmlns:a16="http://schemas.microsoft.com/office/drawing/2014/main" id="{8C6F6F44-2F04-4DC3-A16A-A55343F8B012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13" name="Rechthoek 412">
                        <a:extLst>
                          <a:ext uri="{FF2B5EF4-FFF2-40B4-BE49-F238E27FC236}">
                            <a16:creationId xmlns:a16="http://schemas.microsoft.com/office/drawing/2014/main" id="{3EC087B4-5167-4A03-9CF8-DF625D225EDE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14" name="Pijl: punthaak 413">
                        <a:extLst>
                          <a:ext uri="{FF2B5EF4-FFF2-40B4-BE49-F238E27FC236}">
                            <a16:creationId xmlns:a16="http://schemas.microsoft.com/office/drawing/2014/main" id="{8AC39A4A-1542-4861-9C6F-F568BAAE083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96" name="Groep 295">
                  <a:extLst>
                    <a:ext uri="{FF2B5EF4-FFF2-40B4-BE49-F238E27FC236}">
                      <a16:creationId xmlns:a16="http://schemas.microsoft.com/office/drawing/2014/main" id="{9B925BCD-F7A8-48A7-8D60-2074C227B16B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299" name="Rechthoek 298">
                    <a:extLst>
                      <a:ext uri="{FF2B5EF4-FFF2-40B4-BE49-F238E27FC236}">
                        <a16:creationId xmlns:a16="http://schemas.microsoft.com/office/drawing/2014/main" id="{2FADB16E-7CEA-4BD7-B4D4-6E5BB3C2B4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00" name="Groep 299">
                    <a:extLst>
                      <a:ext uri="{FF2B5EF4-FFF2-40B4-BE49-F238E27FC236}">
                        <a16:creationId xmlns:a16="http://schemas.microsoft.com/office/drawing/2014/main" id="{7788CF1C-90A8-4218-84C4-E4E660DC590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301" name="Groep 300">
                      <a:extLst>
                        <a:ext uri="{FF2B5EF4-FFF2-40B4-BE49-F238E27FC236}">
                          <a16:creationId xmlns:a16="http://schemas.microsoft.com/office/drawing/2014/main" id="{62D883A3-F269-468C-AE51-4BFF4743E46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404" name="Rechte verbindingslijn 403">
                        <a:extLst>
                          <a:ext uri="{FF2B5EF4-FFF2-40B4-BE49-F238E27FC236}">
                            <a16:creationId xmlns:a16="http://schemas.microsoft.com/office/drawing/2014/main" id="{DA96CDED-8EBA-4AEF-8EEE-EB19B111AE4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5" name="Rechte verbindingslijn 404">
                        <a:extLst>
                          <a:ext uri="{FF2B5EF4-FFF2-40B4-BE49-F238E27FC236}">
                            <a16:creationId xmlns:a16="http://schemas.microsoft.com/office/drawing/2014/main" id="{670530D4-FAB4-4CB9-AC8A-5FD5EA5EE9DD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6" name="Rechte verbindingslijn 405">
                        <a:extLst>
                          <a:ext uri="{FF2B5EF4-FFF2-40B4-BE49-F238E27FC236}">
                            <a16:creationId xmlns:a16="http://schemas.microsoft.com/office/drawing/2014/main" id="{6B2E765E-8C0B-45AD-A248-DC620719E47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7" name="Rechte verbindingslijn 406">
                        <a:extLst>
                          <a:ext uri="{FF2B5EF4-FFF2-40B4-BE49-F238E27FC236}">
                            <a16:creationId xmlns:a16="http://schemas.microsoft.com/office/drawing/2014/main" id="{367D18E2-5783-44C0-A0D0-0E83B890E65B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408" name="Rechte verbindingslijn 407">
                        <a:extLst>
                          <a:ext uri="{FF2B5EF4-FFF2-40B4-BE49-F238E27FC236}">
                            <a16:creationId xmlns:a16="http://schemas.microsoft.com/office/drawing/2014/main" id="{6104A5F4-792E-4993-B466-55F3F4AC601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99" name="Groep 398">
                      <a:extLst>
                        <a:ext uri="{FF2B5EF4-FFF2-40B4-BE49-F238E27FC236}">
                          <a16:creationId xmlns:a16="http://schemas.microsoft.com/office/drawing/2014/main" id="{CFA5D48D-4BCB-4058-B798-054E872D807D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402" name="Rechthoek 401">
                        <a:extLst>
                          <a:ext uri="{FF2B5EF4-FFF2-40B4-BE49-F238E27FC236}">
                            <a16:creationId xmlns:a16="http://schemas.microsoft.com/office/drawing/2014/main" id="{F8BE33BC-D647-446D-BB7B-BA4EE26BD25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03" name="Pijl: punthaak 402">
                        <a:extLst>
                          <a:ext uri="{FF2B5EF4-FFF2-40B4-BE49-F238E27FC236}">
                            <a16:creationId xmlns:a16="http://schemas.microsoft.com/office/drawing/2014/main" id="{8C3F6FB5-9479-4173-8BA8-BF512AFBB046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297" name="Rechthoek 296">
                  <a:extLst>
                    <a:ext uri="{FF2B5EF4-FFF2-40B4-BE49-F238E27FC236}">
                      <a16:creationId xmlns:a16="http://schemas.microsoft.com/office/drawing/2014/main" id="{2ABE3D5D-E608-4886-AAF1-DB3AB055DB93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up</a:t>
                  </a:r>
                </a:p>
              </p:txBody>
            </p:sp>
            <p:sp>
              <p:nvSpPr>
                <p:cNvPr id="298" name="Rechthoek 297">
                  <a:extLst>
                    <a:ext uri="{FF2B5EF4-FFF2-40B4-BE49-F238E27FC236}">
                      <a16:creationId xmlns:a16="http://schemas.microsoft.com/office/drawing/2014/main" id="{4514BFF1-8397-4B5A-8637-B0188BDAB41E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down</a:t>
                  </a:r>
                </a:p>
              </p:txBody>
            </p:sp>
          </p:grpSp>
          <p:cxnSp>
            <p:nvCxnSpPr>
              <p:cNvPr id="276" name="Rechte verbindingslijn 275">
                <a:extLst>
                  <a:ext uri="{FF2B5EF4-FFF2-40B4-BE49-F238E27FC236}">
                    <a16:creationId xmlns:a16="http://schemas.microsoft.com/office/drawing/2014/main" id="{12A61360-07DF-4883-A69C-801CFA7FAAE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77" name="Rechthoek 276">
                <a:extLst>
                  <a:ext uri="{FF2B5EF4-FFF2-40B4-BE49-F238E27FC236}">
                    <a16:creationId xmlns:a16="http://schemas.microsoft.com/office/drawing/2014/main" id="{0FFFEEC0-2896-4F4C-B2F6-8169F8DB7070}"/>
                  </a:ext>
                </a:extLst>
              </p:cNvPr>
              <p:cNvSpPr/>
              <p:nvPr userDrawn="1"/>
            </p:nvSpPr>
            <p:spPr>
              <a:xfrm>
                <a:off x="-305932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171450" marR="0" lvl="0" indent="-1714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Bullet</a:t>
                </a:r>
              </a:p>
            </p:txBody>
          </p:sp>
          <p:sp>
            <p:nvSpPr>
              <p:cNvPr id="278" name="Ovaal 277">
                <a:extLst>
                  <a:ext uri="{FF2B5EF4-FFF2-40B4-BE49-F238E27FC236}">
                    <a16:creationId xmlns:a16="http://schemas.microsoft.com/office/drawing/2014/main" id="{DC6BFBD2-510D-4799-8DBC-B316CEE8A45D}"/>
                  </a:ext>
                </a:extLst>
              </p:cNvPr>
              <p:cNvSpPr/>
              <p:nvPr userDrawn="1"/>
            </p:nvSpPr>
            <p:spPr>
              <a:xfrm>
                <a:off x="-3425006" y="209106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79" name="Rechthoek 278">
                <a:extLst>
                  <a:ext uri="{FF2B5EF4-FFF2-40B4-BE49-F238E27FC236}">
                    <a16:creationId xmlns:a16="http://schemas.microsoft.com/office/drawing/2014/main" id="{24B81B66-1958-45D4-A1ED-27EE0A9D7B16}"/>
                  </a:ext>
                </a:extLst>
              </p:cNvPr>
              <p:cNvSpPr/>
              <p:nvPr userDrawn="1"/>
            </p:nvSpPr>
            <p:spPr>
              <a:xfrm>
                <a:off x="-3059324" y="209106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66725" marR="0" lvl="0" indent="-2857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Calibri Light" panose="020F0302020204030204" pitchFamily="34" charset="0"/>
                  <a:buChar char="→"/>
                  <a:tabLst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Sub-bullet #1</a:t>
                </a:r>
              </a:p>
            </p:txBody>
          </p:sp>
          <p:sp>
            <p:nvSpPr>
              <p:cNvPr id="280" name="Ovaal 279">
                <a:extLst>
                  <a:ext uri="{FF2B5EF4-FFF2-40B4-BE49-F238E27FC236}">
                    <a16:creationId xmlns:a16="http://schemas.microsoft.com/office/drawing/2014/main" id="{52DE4460-C9C1-4067-A392-F37382768E95}"/>
                  </a:ext>
                </a:extLst>
              </p:cNvPr>
              <p:cNvSpPr/>
              <p:nvPr userDrawn="1"/>
            </p:nvSpPr>
            <p:spPr>
              <a:xfrm>
                <a:off x="-3425006" y="24652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281" name="Rechthoek 280">
                <a:extLst>
                  <a:ext uri="{FF2B5EF4-FFF2-40B4-BE49-F238E27FC236}">
                    <a16:creationId xmlns:a16="http://schemas.microsoft.com/office/drawing/2014/main" id="{E7B98A71-8900-4861-9A2B-64099ED53CCE}"/>
                  </a:ext>
                </a:extLst>
              </p:cNvPr>
              <p:cNvSpPr/>
              <p:nvPr userDrawn="1"/>
            </p:nvSpPr>
            <p:spPr>
              <a:xfrm>
                <a:off x="-3059324" y="24652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</a:t>
                </a:r>
              </a:p>
            </p:txBody>
          </p:sp>
          <p:sp>
            <p:nvSpPr>
              <p:cNvPr id="282" name="Ovaal 281">
                <a:extLst>
                  <a:ext uri="{FF2B5EF4-FFF2-40B4-BE49-F238E27FC236}">
                    <a16:creationId xmlns:a16="http://schemas.microsoft.com/office/drawing/2014/main" id="{5B614FE7-2188-45D9-8419-095B0DA24702}"/>
                  </a:ext>
                </a:extLst>
              </p:cNvPr>
              <p:cNvSpPr/>
              <p:nvPr userDrawn="1"/>
            </p:nvSpPr>
            <p:spPr>
              <a:xfrm>
                <a:off x="-3425006" y="283788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283" name="Rechthoek 282">
                <a:extLst>
                  <a:ext uri="{FF2B5EF4-FFF2-40B4-BE49-F238E27FC236}">
                    <a16:creationId xmlns:a16="http://schemas.microsoft.com/office/drawing/2014/main" id="{ED5CA1F0-FA43-43EE-852E-081F56E9625A}"/>
                  </a:ext>
                </a:extLst>
              </p:cNvPr>
              <p:cNvSpPr/>
              <p:nvPr userDrawn="1"/>
            </p:nvSpPr>
            <p:spPr>
              <a:xfrm>
                <a:off x="-3059324" y="283788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Subtitle</a:t>
                </a:r>
              </a:p>
            </p:txBody>
          </p:sp>
          <p:sp>
            <p:nvSpPr>
              <p:cNvPr id="284" name="Ovaal 283">
                <a:extLst>
                  <a:ext uri="{FF2B5EF4-FFF2-40B4-BE49-F238E27FC236}">
                    <a16:creationId xmlns:a16="http://schemas.microsoft.com/office/drawing/2014/main" id="{BEB18B62-FF88-4CA6-8416-32084DC6A762}"/>
                  </a:ext>
                </a:extLst>
              </p:cNvPr>
              <p:cNvSpPr/>
              <p:nvPr userDrawn="1"/>
            </p:nvSpPr>
            <p:spPr>
              <a:xfrm>
                <a:off x="-3425006" y="322149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285" name="Rechthoek 284">
                <a:extLst>
                  <a:ext uri="{FF2B5EF4-FFF2-40B4-BE49-F238E27FC236}">
                    <a16:creationId xmlns:a16="http://schemas.microsoft.com/office/drawing/2014/main" id="{10FD2034-DEFF-4EBC-963E-3D2ADA5608FE}"/>
                  </a:ext>
                </a:extLst>
              </p:cNvPr>
              <p:cNvSpPr/>
              <p:nvPr userDrawn="1"/>
            </p:nvSpPr>
            <p:spPr>
              <a:xfrm>
                <a:off x="-3059324" y="32214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67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bullet</a:t>
                </a:r>
              </a:p>
            </p:txBody>
          </p:sp>
          <p:sp>
            <p:nvSpPr>
              <p:cNvPr id="286" name="Rechthoek 285">
                <a:extLst>
                  <a:ext uri="{FF2B5EF4-FFF2-40B4-BE49-F238E27FC236}">
                    <a16:creationId xmlns:a16="http://schemas.microsoft.com/office/drawing/2014/main" id="{867FC045-C099-4384-A558-2BFFF4A8D74F}"/>
                  </a:ext>
                </a:extLst>
              </p:cNvPr>
              <p:cNvSpPr/>
              <p:nvPr userDrawn="1"/>
            </p:nvSpPr>
            <p:spPr>
              <a:xfrm>
                <a:off x="-342079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Under the tab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‘Home’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use the 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list level-buttons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as pictured above, to choose a text level.</a:t>
                </a:r>
                <a:b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Choose from:</a:t>
                </a:r>
              </a:p>
            </p:txBody>
          </p:sp>
        </p:grpSp>
        <p:grpSp>
          <p:nvGrpSpPr>
            <p:cNvPr id="246" name="Instruction">
              <a:extLst>
                <a:ext uri="{FF2B5EF4-FFF2-40B4-BE49-F238E27FC236}">
                  <a16:creationId xmlns:a16="http://schemas.microsoft.com/office/drawing/2014/main" id="{3CB0812C-4C61-45BE-B347-B1B9EB906C20}"/>
                </a:ext>
              </a:extLst>
            </p:cNvPr>
            <p:cNvGrpSpPr/>
            <p:nvPr userDrawn="1"/>
          </p:nvGrpSpPr>
          <p:grpSpPr>
            <a:xfrm>
              <a:off x="-3428327" y="6109842"/>
              <a:ext cx="3184994" cy="2127752"/>
              <a:chOff x="-3428327" y="4608147"/>
              <a:chExt cx="3184994" cy="2127752"/>
            </a:xfrm>
          </p:grpSpPr>
          <p:sp>
            <p:nvSpPr>
              <p:cNvPr id="247" name="Rechthoek 246">
                <a:extLst>
                  <a:ext uri="{FF2B5EF4-FFF2-40B4-BE49-F238E27FC236}">
                    <a16:creationId xmlns:a16="http://schemas.microsoft.com/office/drawing/2014/main" id="{2CCFF706-3A5E-4446-898A-B38E9176294D}"/>
                  </a:ext>
                </a:extLst>
              </p:cNvPr>
              <p:cNvSpPr/>
              <p:nvPr userDrawn="1"/>
            </p:nvSpPr>
            <p:spPr>
              <a:xfrm>
                <a:off x="-3419345" y="4608147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Edit footer</a:t>
                </a:r>
              </a:p>
            </p:txBody>
          </p:sp>
          <p:cxnSp>
            <p:nvCxnSpPr>
              <p:cNvPr id="248" name="Rechte verbindingslijn 247">
                <a:extLst>
                  <a:ext uri="{FF2B5EF4-FFF2-40B4-BE49-F238E27FC236}">
                    <a16:creationId xmlns:a16="http://schemas.microsoft.com/office/drawing/2014/main" id="{8554AC80-91C8-4970-B7C4-E2B626B371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4874165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49" name="Ovaal 248">
                <a:extLst>
                  <a:ext uri="{FF2B5EF4-FFF2-40B4-BE49-F238E27FC236}">
                    <a16:creationId xmlns:a16="http://schemas.microsoft.com/office/drawing/2014/main" id="{91CDCDDE-BA9D-432C-AECB-2F8FDDC244DA}"/>
                  </a:ext>
                </a:extLst>
              </p:cNvPr>
              <p:cNvSpPr/>
              <p:nvPr userDrawn="1"/>
            </p:nvSpPr>
            <p:spPr>
              <a:xfrm>
                <a:off x="-3428327" y="498882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250" name="Rechthoek 249">
                <a:extLst>
                  <a:ext uri="{FF2B5EF4-FFF2-40B4-BE49-F238E27FC236}">
                    <a16:creationId xmlns:a16="http://schemas.microsoft.com/office/drawing/2014/main" id="{8846EBF8-8C8E-44C2-B38B-0B4B0E7B71A0}"/>
                  </a:ext>
                </a:extLst>
              </p:cNvPr>
              <p:cNvSpPr/>
              <p:nvPr userDrawn="1"/>
            </p:nvSpPr>
            <p:spPr>
              <a:xfrm>
                <a:off x="-3062645" y="5054893"/>
                <a:ext cx="1946732" cy="7353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Go to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‘Insert’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and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‘Header &amp; 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. Check the box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, to make the footer appear.</a:t>
                </a:r>
              </a:p>
            </p:txBody>
          </p:sp>
          <p:cxnSp>
            <p:nvCxnSpPr>
              <p:cNvPr id="251" name="Rechte verbindingslijn 250">
                <a:extLst>
                  <a:ext uri="{FF2B5EF4-FFF2-40B4-BE49-F238E27FC236}">
                    <a16:creationId xmlns:a16="http://schemas.microsoft.com/office/drawing/2014/main" id="{95BCC2A0-9995-4C2C-BF00-C04BCEDDD25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887714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52" name="Ovaal 251">
                <a:extLst>
                  <a:ext uri="{FF2B5EF4-FFF2-40B4-BE49-F238E27FC236}">
                    <a16:creationId xmlns:a16="http://schemas.microsoft.com/office/drawing/2014/main" id="{EC0565C7-2A9B-4822-ACBC-2ECCB9472423}"/>
                  </a:ext>
                </a:extLst>
              </p:cNvPr>
              <p:cNvSpPr/>
              <p:nvPr userDrawn="1"/>
            </p:nvSpPr>
            <p:spPr>
              <a:xfrm>
                <a:off x="-3428327" y="599850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53" name="Rechthoek 252">
                <a:extLst>
                  <a:ext uri="{FF2B5EF4-FFF2-40B4-BE49-F238E27FC236}">
                    <a16:creationId xmlns:a16="http://schemas.microsoft.com/office/drawing/2014/main" id="{876AE61C-01C5-4D97-81CE-C9C99924AAA9}"/>
                  </a:ext>
                </a:extLst>
              </p:cNvPr>
              <p:cNvSpPr/>
              <p:nvPr userDrawn="1"/>
            </p:nvSpPr>
            <p:spPr>
              <a:xfrm>
                <a:off x="-3062645" y="6064568"/>
                <a:ext cx="2817996" cy="67133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Type the preferred name of the footer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in the text box. Next,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‘Apply to All’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to apply the changes to all the slides.</a:t>
                </a:r>
              </a:p>
            </p:txBody>
          </p:sp>
          <p:cxnSp>
            <p:nvCxnSpPr>
              <p:cNvPr id="254" name="Rechte verbindingslijn 253">
                <a:extLst>
                  <a:ext uri="{FF2B5EF4-FFF2-40B4-BE49-F238E27FC236}">
                    <a16:creationId xmlns:a16="http://schemas.microsoft.com/office/drawing/2014/main" id="{BFD74C25-493B-4D76-967C-D2AE25ADBD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688950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255" name="Groep 254">
                <a:extLst>
                  <a:ext uri="{FF2B5EF4-FFF2-40B4-BE49-F238E27FC236}">
                    <a16:creationId xmlns:a16="http://schemas.microsoft.com/office/drawing/2014/main" id="{6473DD05-319E-4DD8-A653-0E0418B8DE33}"/>
                  </a:ext>
                </a:extLst>
              </p:cNvPr>
              <p:cNvGrpSpPr/>
              <p:nvPr userDrawn="1"/>
            </p:nvGrpSpPr>
            <p:grpSpPr>
              <a:xfrm>
                <a:off x="-778714" y="5089771"/>
                <a:ext cx="465223" cy="750023"/>
                <a:chOff x="-802618" y="5083795"/>
                <a:chExt cx="465223" cy="750023"/>
              </a:xfrm>
            </p:grpSpPr>
            <p:grpSp>
              <p:nvGrpSpPr>
                <p:cNvPr id="256" name="Groep 255">
                  <a:extLst>
                    <a:ext uri="{FF2B5EF4-FFF2-40B4-BE49-F238E27FC236}">
                      <a16:creationId xmlns:a16="http://schemas.microsoft.com/office/drawing/2014/main" id="{3137BE51-40DE-40A8-AB69-9FEEC828B413}"/>
                    </a:ext>
                  </a:extLst>
                </p:cNvPr>
                <p:cNvGrpSpPr/>
                <p:nvPr userDrawn="1"/>
              </p:nvGrpSpPr>
              <p:grpSpPr>
                <a:xfrm>
                  <a:off x="-713542" y="5083795"/>
                  <a:ext cx="287071" cy="379107"/>
                  <a:chOff x="-4050578" y="384215"/>
                  <a:chExt cx="322125" cy="379107"/>
                </a:xfrm>
              </p:grpSpPr>
              <p:sp>
                <p:nvSpPr>
                  <p:cNvPr id="258" name="Rechthoek met één afgeknipte en afgeronde hoek 47">
                    <a:extLst>
                      <a:ext uri="{FF2B5EF4-FFF2-40B4-BE49-F238E27FC236}">
                        <a16:creationId xmlns:a16="http://schemas.microsoft.com/office/drawing/2014/main" id="{C4953AC2-2C71-47F6-A1E9-6D775A40883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50578" y="384215"/>
                    <a:ext cx="322125" cy="379107"/>
                  </a:xfrm>
                  <a:prstGeom prst="snipRoundRect">
                    <a:avLst>
                      <a:gd name="adj1" fmla="val 0"/>
                      <a:gd name="adj2" fmla="val 33753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Rechthoekige driehoek 258">
                    <a:extLst>
                      <a:ext uri="{FF2B5EF4-FFF2-40B4-BE49-F238E27FC236}">
                        <a16:creationId xmlns:a16="http://schemas.microsoft.com/office/drawing/2014/main" id="{943A0BAF-2C08-4439-9844-D1D82342F7E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833537" y="387461"/>
                    <a:ext cx="103133" cy="93757"/>
                  </a:xfrm>
                  <a:prstGeom prst="rtTriangl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Rechthoek 259">
                    <a:extLst>
                      <a:ext uri="{FF2B5EF4-FFF2-40B4-BE49-F238E27FC236}">
                        <a16:creationId xmlns:a16="http://schemas.microsoft.com/office/drawing/2014/main" id="{78F5CCC2-8A96-465B-97CC-2F4F635A893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13673" y="410653"/>
                    <a:ext cx="140930" cy="70565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1" name="Rechthoek 260">
                    <a:extLst>
                      <a:ext uri="{FF2B5EF4-FFF2-40B4-BE49-F238E27FC236}">
                        <a16:creationId xmlns:a16="http://schemas.microsoft.com/office/drawing/2014/main" id="{A983AD5B-4160-49CD-A705-FAFBF33A691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20379" y="682233"/>
                    <a:ext cx="261727" cy="61406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R="0" lvl="0" indent="0"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8D653928-1AB3-408B-92B4-5CF20D9F6175}"/>
                    </a:ext>
                  </a:extLst>
                </p:cNvPr>
                <p:cNvSpPr/>
                <p:nvPr userDrawn="1"/>
              </p:nvSpPr>
              <p:spPr>
                <a:xfrm>
                  <a:off x="-802618" y="5447868"/>
                  <a:ext cx="465223" cy="385950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Header &amp; Footer</a:t>
                  </a:r>
                </a:p>
              </p:txBody>
            </p:sp>
          </p:grpSp>
        </p:grpSp>
      </p:grpSp>
      <p:sp>
        <p:nvSpPr>
          <p:cNvPr id="154" name="Tijdelijke aanduiding voor tekst 3924">
            <a:extLst>
              <a:ext uri="{FF2B5EF4-FFF2-40B4-BE49-F238E27FC236}">
                <a16:creationId xmlns:a16="http://schemas.microsoft.com/office/drawing/2014/main" id="{6AB5A0A1-045D-4F4F-AF00-4A50603E95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8" y="-1"/>
            <a:ext cx="121988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0 w 12187771"/>
              <a:gd name="connsiteY4" fmla="*/ 87410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0 w 12187771"/>
              <a:gd name="connsiteY5" fmla="*/ 87410 h 1202506"/>
              <a:gd name="connsiteX6" fmla="*/ 679234 w 12187771"/>
              <a:gd name="connsiteY6" fmla="*/ 315577 h 1202506"/>
              <a:gd name="connsiteX7" fmla="*/ 12180888 w 12187771"/>
              <a:gd name="connsiteY7" fmla="*/ 0 h 1202506"/>
              <a:gd name="connsiteX0" fmla="*/ 12180888 w 12187771"/>
              <a:gd name="connsiteY0" fmla="*/ 0 h 1202506"/>
              <a:gd name="connsiteX1" fmla="*/ 12187771 w 12187771"/>
              <a:gd name="connsiteY1" fmla="*/ 661817 h 1202506"/>
              <a:gd name="connsiteX2" fmla="*/ 12180888 w 12187771"/>
              <a:gd name="connsiteY2" fmla="*/ 1202506 h 1202506"/>
              <a:gd name="connsiteX3" fmla="*/ 0 w 12187771"/>
              <a:gd name="connsiteY3" fmla="*/ 1202506 h 1202506"/>
              <a:gd name="connsiteX4" fmla="*/ 1587 w 12187771"/>
              <a:gd name="connsiteY4" fmla="*/ 645915 h 1202506"/>
              <a:gd name="connsiteX5" fmla="*/ 679234 w 12187771"/>
              <a:gd name="connsiteY5" fmla="*/ 315577 h 1202506"/>
              <a:gd name="connsiteX6" fmla="*/ 12180888 w 12187771"/>
              <a:gd name="connsiteY6" fmla="*/ 0 h 1202506"/>
              <a:gd name="connsiteX0" fmla="*/ 679234 w 12187771"/>
              <a:gd name="connsiteY0" fmla="*/ 0 h 886929"/>
              <a:gd name="connsiteX1" fmla="*/ 12187771 w 12187771"/>
              <a:gd name="connsiteY1" fmla="*/ 346240 h 886929"/>
              <a:gd name="connsiteX2" fmla="*/ 12180888 w 12187771"/>
              <a:gd name="connsiteY2" fmla="*/ 886929 h 886929"/>
              <a:gd name="connsiteX3" fmla="*/ 0 w 12187771"/>
              <a:gd name="connsiteY3" fmla="*/ 886929 h 886929"/>
              <a:gd name="connsiteX4" fmla="*/ 1587 w 12187771"/>
              <a:gd name="connsiteY4" fmla="*/ 330338 h 886929"/>
              <a:gd name="connsiteX5" fmla="*/ 679234 w 12187771"/>
              <a:gd name="connsiteY5" fmla="*/ 0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7771" h="886929">
                <a:moveTo>
                  <a:pt x="679234" y="0"/>
                </a:moveTo>
                <a:lnTo>
                  <a:pt x="12187771" y="346240"/>
                </a:lnTo>
                <a:cubicBezTo>
                  <a:pt x="12185477" y="526470"/>
                  <a:pt x="12183182" y="706699"/>
                  <a:pt x="12180888" y="886929"/>
                </a:cubicBezTo>
                <a:lnTo>
                  <a:pt x="0" y="886929"/>
                </a:lnTo>
                <a:lnTo>
                  <a:pt x="1587" y="330338"/>
                </a:lnTo>
                <a:lnTo>
                  <a:pt x="679234" y="0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/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 dirty="0"/>
              <a:t>     </a:t>
            </a:r>
          </a:p>
        </p:txBody>
      </p:sp>
      <p:sp>
        <p:nvSpPr>
          <p:cNvPr id="155" name="Tijdelijke aanduiding voor tekst 3926">
            <a:extLst>
              <a:ext uri="{FF2B5EF4-FFF2-40B4-BE49-F238E27FC236}">
                <a16:creationId xmlns:a16="http://schemas.microsoft.com/office/drawing/2014/main" id="{6E8FA9F3-9AC0-4966-8116-BB02D3E2575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356637" cy="473459"/>
          </a:xfrm>
          <a:blipFill>
            <a:blip r:embed="rId4"/>
            <a:srcRect/>
            <a:stretch>
              <a:fillRect l="1" r="2098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 dirty="0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73426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%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3"/>
            <a:r>
              <a:rPr lang="nl-NL"/>
              <a:t>Subtitle</a:t>
            </a:r>
          </a:p>
          <a:p>
            <a:pPr lvl="4"/>
            <a:r>
              <a:rPr lang="nl-NL" err="1"/>
              <a:t>Enumeration</a:t>
            </a:r>
            <a:r>
              <a:rPr lang="nl-NL"/>
              <a:t>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 err="1"/>
              <a:t>Enumeration</a:t>
            </a:r>
            <a:r>
              <a:rPr lang="nl-NL"/>
              <a:t> sub-</a:t>
            </a:r>
            <a:r>
              <a:rPr lang="nl-NL" err="1"/>
              <a:t>bullet</a:t>
            </a:r>
            <a:r>
              <a:rPr lang="nl-NL"/>
              <a:t> #1</a:t>
            </a:r>
          </a:p>
          <a:p>
            <a:pPr lvl="6"/>
            <a:r>
              <a:rPr lang="nl-NL" err="1"/>
              <a:t>Alphabet</a:t>
            </a:r>
            <a:r>
              <a:rPr lang="nl-NL"/>
              <a:t> sub-</a:t>
            </a:r>
            <a:r>
              <a:rPr lang="nl-NL" err="1"/>
              <a:t>bullet</a:t>
            </a:r>
            <a:r>
              <a:rPr lang="nl-NL"/>
              <a:t> #2</a:t>
            </a:r>
          </a:p>
          <a:p>
            <a:pPr lvl="7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(</a:t>
            </a:r>
            <a:r>
              <a:rPr lang="nl-NL" err="1"/>
              <a:t>cursive</a:t>
            </a:r>
            <a:r>
              <a:rPr lang="nl-NL"/>
              <a:t>)</a:t>
            </a:r>
          </a:p>
          <a:p>
            <a:pPr lvl="8"/>
            <a:r>
              <a:rPr lang="nl-NL"/>
              <a:t>Title</a:t>
            </a:r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Calibri" panose="020F0502020204030204" pitchFamily="34" charset="0"/>
              </a:rPr>
              <a:t>100% TEXT</a:t>
            </a:r>
          </a:p>
        </p:txBody>
      </p:sp>
      <p:sp>
        <p:nvSpPr>
          <p:cNvPr id="179" name="Tijdelijke aanduiding voor voettekst 2">
            <a:extLst>
              <a:ext uri="{FF2B5EF4-FFF2-40B4-BE49-F238E27FC236}">
                <a16:creationId xmlns:a16="http://schemas.microsoft.com/office/drawing/2014/main" id="{B88B7921-79CB-41A8-ACBD-8279CFC5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Welcome Chulalongkorn!</a:t>
            </a:r>
          </a:p>
        </p:txBody>
      </p:sp>
      <p:sp>
        <p:nvSpPr>
          <p:cNvPr id="180" name="Tijdelijke aanduiding voor dianummer 3">
            <a:extLst>
              <a:ext uri="{FF2B5EF4-FFF2-40B4-BE49-F238E27FC236}">
                <a16:creationId xmlns:a16="http://schemas.microsoft.com/office/drawing/2014/main" id="{12F1577B-E56D-41AA-A2A8-7F79CDBCE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84" name="Tijdelijke aanduiding voor tekst 3924">
            <a:extLst>
              <a:ext uri="{FF2B5EF4-FFF2-40B4-BE49-F238E27FC236}">
                <a16:creationId xmlns:a16="http://schemas.microsoft.com/office/drawing/2014/main" id="{4599CA89-D229-4209-B472-34D2AFEF52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9" y="0"/>
            <a:ext cx="12192001" cy="1202506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888" h="1202506">
                <a:moveTo>
                  <a:pt x="12180888" y="0"/>
                </a:moveTo>
                <a:lnTo>
                  <a:pt x="12180888" y="1202506"/>
                </a:lnTo>
                <a:lnTo>
                  <a:pt x="0" y="1202506"/>
                </a:lnTo>
                <a:lnTo>
                  <a:pt x="0" y="87410"/>
                </a:lnTo>
                <a:lnTo>
                  <a:pt x="679234" y="315577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/>
              <a:t>     </a:t>
            </a:r>
          </a:p>
        </p:txBody>
      </p:sp>
      <p:sp>
        <p:nvSpPr>
          <p:cNvPr id="186" name="Tijdelijke aanduiding voor titel 1">
            <a:extLst>
              <a:ext uri="{FF2B5EF4-FFF2-40B4-BE49-F238E27FC236}">
                <a16:creationId xmlns:a16="http://schemas.microsoft.com/office/drawing/2014/main" id="{5068186C-1059-4F26-8EBB-596ECB28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277553"/>
            <a:ext cx="107750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nl-NL"/>
              <a:t>Plaats hier je titel</a:t>
            </a:r>
          </a:p>
        </p:txBody>
      </p:sp>
      <p:grpSp>
        <p:nvGrpSpPr>
          <p:cNvPr id="178" name="Groep 177">
            <a:extLst>
              <a:ext uri="{FF2B5EF4-FFF2-40B4-BE49-F238E27FC236}">
                <a16:creationId xmlns:a16="http://schemas.microsoft.com/office/drawing/2014/main" id="{814FD518-9674-4B00-90B7-A9DE43B9EB9F}"/>
              </a:ext>
            </a:extLst>
          </p:cNvPr>
          <p:cNvGrpSpPr/>
          <p:nvPr userDrawn="1"/>
        </p:nvGrpSpPr>
        <p:grpSpPr>
          <a:xfrm>
            <a:off x="-3437547" y="1434"/>
            <a:ext cx="3201327" cy="8236160"/>
            <a:chOff x="-3437547" y="1434"/>
            <a:chExt cx="3201327" cy="8236160"/>
          </a:xfrm>
        </p:grpSpPr>
        <p:grpSp>
          <p:nvGrpSpPr>
            <p:cNvPr id="181" name="Instruction">
              <a:extLst>
                <a:ext uri="{FF2B5EF4-FFF2-40B4-BE49-F238E27FC236}">
                  <a16:creationId xmlns:a16="http://schemas.microsoft.com/office/drawing/2014/main" id="{9660E06A-8208-4500-96D0-4075E23A7372}"/>
                </a:ext>
              </a:extLst>
            </p:cNvPr>
            <p:cNvGrpSpPr/>
            <p:nvPr userDrawn="1"/>
          </p:nvGrpSpPr>
          <p:grpSpPr>
            <a:xfrm>
              <a:off x="-3437547" y="1434"/>
              <a:ext cx="3201327" cy="6001164"/>
              <a:chOff x="-3437547" y="1434"/>
              <a:chExt cx="3201327" cy="6001164"/>
            </a:xfrm>
          </p:grpSpPr>
          <p:cxnSp>
            <p:nvCxnSpPr>
              <p:cNvPr id="201" name="Rechte verbindingslijn 200">
                <a:extLst>
                  <a:ext uri="{FF2B5EF4-FFF2-40B4-BE49-F238E27FC236}">
                    <a16:creationId xmlns:a16="http://schemas.microsoft.com/office/drawing/2014/main" id="{AEDEBAB8-BF0D-4C38-A7B0-A44C16E0B4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08372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02" name="Ovaal 201">
                <a:extLst>
                  <a:ext uri="{FF2B5EF4-FFF2-40B4-BE49-F238E27FC236}">
                    <a16:creationId xmlns:a16="http://schemas.microsoft.com/office/drawing/2014/main" id="{472146B8-CD65-4E72-AAEF-B3046C04FBB3}"/>
                  </a:ext>
                </a:extLst>
              </p:cNvPr>
              <p:cNvSpPr/>
              <p:nvPr userDrawn="1"/>
            </p:nvSpPr>
            <p:spPr>
              <a:xfrm>
                <a:off x="-3425006" y="358882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203" name="Rechthoek 202">
                <a:extLst>
                  <a:ext uri="{FF2B5EF4-FFF2-40B4-BE49-F238E27FC236}">
                    <a16:creationId xmlns:a16="http://schemas.microsoft.com/office/drawing/2014/main" id="{EECB9CA4-2EF1-45DE-A27C-CE9DE179AF38}"/>
                  </a:ext>
                </a:extLst>
              </p:cNvPr>
              <p:cNvSpPr/>
              <p:nvPr userDrawn="1"/>
            </p:nvSpPr>
            <p:spPr>
              <a:xfrm>
                <a:off x="-3059324" y="358881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sub-bullet #1</a:t>
                </a:r>
              </a:p>
            </p:txBody>
          </p:sp>
          <p:sp>
            <p:nvSpPr>
              <p:cNvPr id="204" name="Ovaal 203">
                <a:extLst>
                  <a:ext uri="{FF2B5EF4-FFF2-40B4-BE49-F238E27FC236}">
                    <a16:creationId xmlns:a16="http://schemas.microsoft.com/office/drawing/2014/main" id="{2AEF6F51-8341-44B1-BB38-E7C919A2F51C}"/>
                  </a:ext>
                </a:extLst>
              </p:cNvPr>
              <p:cNvSpPr/>
              <p:nvPr userDrawn="1"/>
            </p:nvSpPr>
            <p:spPr>
              <a:xfrm>
                <a:off x="-3425006" y="396299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205" name="Rechthoek 204">
                <a:extLst>
                  <a:ext uri="{FF2B5EF4-FFF2-40B4-BE49-F238E27FC236}">
                    <a16:creationId xmlns:a16="http://schemas.microsoft.com/office/drawing/2014/main" id="{C58242DF-B385-47BE-BC62-5EA3AC59C54C}"/>
                  </a:ext>
                </a:extLst>
              </p:cNvPr>
              <p:cNvSpPr/>
              <p:nvPr userDrawn="1"/>
            </p:nvSpPr>
            <p:spPr>
              <a:xfrm>
                <a:off x="-3059324" y="396299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3525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lphaL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Alphabet sub-bullet #2</a:t>
                </a:r>
              </a:p>
            </p:txBody>
          </p:sp>
          <p:sp>
            <p:nvSpPr>
              <p:cNvPr id="206" name="Ovaal 205">
                <a:extLst>
                  <a:ext uri="{FF2B5EF4-FFF2-40B4-BE49-F238E27FC236}">
                    <a16:creationId xmlns:a16="http://schemas.microsoft.com/office/drawing/2014/main" id="{ABAFC5AA-1616-4152-9528-27B06C8C2A0C}"/>
                  </a:ext>
                </a:extLst>
              </p:cNvPr>
              <p:cNvSpPr/>
              <p:nvPr userDrawn="1"/>
            </p:nvSpPr>
            <p:spPr>
              <a:xfrm>
                <a:off x="-3425006" y="43356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207" name="Rechthoek 206">
                <a:extLst>
                  <a:ext uri="{FF2B5EF4-FFF2-40B4-BE49-F238E27FC236}">
                    <a16:creationId xmlns:a16="http://schemas.microsoft.com/office/drawing/2014/main" id="{8F53F3C8-1096-4650-A1A7-6C19FFDD975D}"/>
                  </a:ext>
                </a:extLst>
              </p:cNvPr>
              <p:cNvSpPr/>
              <p:nvPr userDrawn="1"/>
            </p:nvSpPr>
            <p:spPr>
              <a:xfrm>
                <a:off x="-3059324" y="43356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 (cursive)</a:t>
                </a:r>
              </a:p>
            </p:txBody>
          </p:sp>
          <p:sp>
            <p:nvSpPr>
              <p:cNvPr id="208" name="Ovaal 207">
                <a:extLst>
                  <a:ext uri="{FF2B5EF4-FFF2-40B4-BE49-F238E27FC236}">
                    <a16:creationId xmlns:a16="http://schemas.microsoft.com/office/drawing/2014/main" id="{E87050CE-D523-4D3E-B520-72F565176BA2}"/>
                  </a:ext>
                </a:extLst>
              </p:cNvPr>
              <p:cNvSpPr/>
              <p:nvPr userDrawn="1"/>
            </p:nvSpPr>
            <p:spPr>
              <a:xfrm>
                <a:off x="-3425006" y="470890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209" name="Rechthoek 208">
                <a:extLst>
                  <a:ext uri="{FF2B5EF4-FFF2-40B4-BE49-F238E27FC236}">
                    <a16:creationId xmlns:a16="http://schemas.microsoft.com/office/drawing/2014/main" id="{BA1FC794-715C-4DDC-9295-6B0006BB149B}"/>
                  </a:ext>
                </a:extLst>
              </p:cNvPr>
              <p:cNvSpPr/>
              <p:nvPr userDrawn="1"/>
            </p:nvSpPr>
            <p:spPr>
              <a:xfrm>
                <a:off x="-3059324" y="47089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Title</a:t>
                </a:r>
              </a:p>
            </p:txBody>
          </p:sp>
          <p:grpSp>
            <p:nvGrpSpPr>
              <p:cNvPr id="210" name="Meer informatie">
                <a:extLst>
                  <a:ext uri="{FF2B5EF4-FFF2-40B4-BE49-F238E27FC236}">
                    <a16:creationId xmlns:a16="http://schemas.microsoft.com/office/drawing/2014/main" id="{BCFEB073-2750-4EC3-A669-2CB0C0AFDEC9}"/>
                  </a:ext>
                </a:extLst>
              </p:cNvPr>
              <p:cNvGrpSpPr/>
              <p:nvPr userDrawn="1"/>
            </p:nvGrpSpPr>
            <p:grpSpPr>
              <a:xfrm>
                <a:off x="-3421298" y="5206936"/>
                <a:ext cx="3178515" cy="795662"/>
                <a:chOff x="-3741486" y="3387723"/>
                <a:chExt cx="3178515" cy="795662"/>
              </a:xfrm>
            </p:grpSpPr>
            <p:sp>
              <p:nvSpPr>
                <p:cNvPr id="278" name="Freeform 101">
                  <a:extLst>
                    <a:ext uri="{FF2B5EF4-FFF2-40B4-BE49-F238E27FC236}">
                      <a16:creationId xmlns:a16="http://schemas.microsoft.com/office/drawing/2014/main" id="{DEDC9945-AA92-445F-8116-AB72D032021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7723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 noProof="0"/>
                </a:p>
              </p:txBody>
            </p:sp>
            <p:sp>
              <p:nvSpPr>
                <p:cNvPr id="279" name="Rechthoek 278">
                  <a:extLst>
                    <a:ext uri="{FF2B5EF4-FFF2-40B4-BE49-F238E27FC236}">
                      <a16:creationId xmlns:a16="http://schemas.microsoft.com/office/drawing/2014/main" id="{8C0802F2-0789-48BB-AE6D-CDC5FF57F9ED}"/>
                    </a:ext>
                  </a:extLst>
                </p:cNvPr>
                <p:cNvSpPr/>
                <p:nvPr userDrawn="1"/>
              </p:nvSpPr>
              <p:spPr>
                <a:xfrm>
                  <a:off x="-3380966" y="3459752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Want to know more?</a:t>
                  </a:r>
                  <a:b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Go to the slide named </a:t>
                  </a:r>
                  <a:r>
                    <a:rPr kumimoji="0" lang="en-US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‘Instruction slide: YouTube links’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it in the slideshow and click on the preferred hyperlink.</a:t>
                  </a:r>
                </a:p>
              </p:txBody>
            </p:sp>
            <p:cxnSp>
              <p:nvCxnSpPr>
                <p:cNvPr id="280" name="Rechte verbindingslijn 279">
                  <a:extLst>
                    <a:ext uri="{FF2B5EF4-FFF2-40B4-BE49-F238E27FC236}">
                      <a16:creationId xmlns:a16="http://schemas.microsoft.com/office/drawing/2014/main" id="{9B84E43C-10A6-46C4-ACCD-95D38471D5F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83385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211" name="Rechthoek 210">
                <a:extLst>
                  <a:ext uri="{FF2B5EF4-FFF2-40B4-BE49-F238E27FC236}">
                    <a16:creationId xmlns:a16="http://schemas.microsoft.com/office/drawing/2014/main" id="{A4F815C8-DB7C-4C1C-A808-E1396B75F46B}"/>
                  </a:ext>
                </a:extLst>
              </p:cNvPr>
              <p:cNvSpPr/>
              <p:nvPr userDrawn="1"/>
            </p:nvSpPr>
            <p:spPr>
              <a:xfrm>
                <a:off x="-341934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Using text levels</a:t>
                </a:r>
              </a:p>
            </p:txBody>
          </p:sp>
          <p:sp>
            <p:nvSpPr>
              <p:cNvPr id="212" name="Ovaal 211">
                <a:extLst>
                  <a:ext uri="{FF2B5EF4-FFF2-40B4-BE49-F238E27FC236}">
                    <a16:creationId xmlns:a16="http://schemas.microsoft.com/office/drawing/2014/main" id="{55859D71-9562-41ED-8E9F-5BC75C5602AC}"/>
                  </a:ext>
                </a:extLst>
              </p:cNvPr>
              <p:cNvSpPr/>
              <p:nvPr userDrawn="1"/>
            </p:nvSpPr>
            <p:spPr>
              <a:xfrm>
                <a:off x="-342500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213" name="Rechte verbindingslijn 212">
                <a:extLst>
                  <a:ext uri="{FF2B5EF4-FFF2-40B4-BE49-F238E27FC236}">
                    <a16:creationId xmlns:a16="http://schemas.microsoft.com/office/drawing/2014/main" id="{A0BC1D96-224C-4D83-AC71-414738D88C2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214" name="Groep 213">
                <a:extLst>
                  <a:ext uri="{FF2B5EF4-FFF2-40B4-BE49-F238E27FC236}">
                    <a16:creationId xmlns:a16="http://schemas.microsoft.com/office/drawing/2014/main" id="{D4CDBD34-72BA-405B-B28F-9F8322486377}"/>
                  </a:ext>
                </a:extLst>
              </p:cNvPr>
              <p:cNvGrpSpPr/>
              <p:nvPr userDrawn="1"/>
            </p:nvGrpSpPr>
            <p:grpSpPr>
              <a:xfrm>
                <a:off x="-343754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226" name="Rechthoek 225">
                  <a:extLst>
                    <a:ext uri="{FF2B5EF4-FFF2-40B4-BE49-F238E27FC236}">
                      <a16:creationId xmlns:a16="http://schemas.microsoft.com/office/drawing/2014/main" id="{A404C955-DD93-466C-87EE-F43379EA804E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800" b="0" noProof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Home</a:t>
                  </a:r>
                </a:p>
              </p:txBody>
            </p:sp>
            <p:cxnSp>
              <p:nvCxnSpPr>
                <p:cNvPr id="227" name="Rechte verbindingslijn 226">
                  <a:extLst>
                    <a:ext uri="{FF2B5EF4-FFF2-40B4-BE49-F238E27FC236}">
                      <a16:creationId xmlns:a16="http://schemas.microsoft.com/office/drawing/2014/main" id="{9F81F4EE-13B7-4A16-9B3F-D7CFAFD54E9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Rechte verbindingslijn 227">
                  <a:extLst>
                    <a:ext uri="{FF2B5EF4-FFF2-40B4-BE49-F238E27FC236}">
                      <a16:creationId xmlns:a16="http://schemas.microsoft.com/office/drawing/2014/main" id="{E8F3AE39-EC88-4867-9A54-4A2F896A9D1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9" name="Rechthoek 228">
                  <a:extLst>
                    <a:ext uri="{FF2B5EF4-FFF2-40B4-BE49-F238E27FC236}">
                      <a16:creationId xmlns:a16="http://schemas.microsoft.com/office/drawing/2014/main" id="{18D4F1E9-BBDC-420D-8B12-B986793000AD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230" name="Groep 229">
                  <a:extLst>
                    <a:ext uri="{FF2B5EF4-FFF2-40B4-BE49-F238E27FC236}">
                      <a16:creationId xmlns:a16="http://schemas.microsoft.com/office/drawing/2014/main" id="{3D31959F-4016-446B-A2A8-A38DEF3AE3AD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269" name="Groep 268">
                    <a:extLst>
                      <a:ext uri="{FF2B5EF4-FFF2-40B4-BE49-F238E27FC236}">
                        <a16:creationId xmlns:a16="http://schemas.microsoft.com/office/drawing/2014/main" id="{78F3F4FB-0D67-4295-ADD0-F965E178BAE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73" name="Rechte verbindingslijn 272">
                      <a:extLst>
                        <a:ext uri="{FF2B5EF4-FFF2-40B4-BE49-F238E27FC236}">
                          <a16:creationId xmlns:a16="http://schemas.microsoft.com/office/drawing/2014/main" id="{C4CD343F-4820-40AF-952C-9B2477E2D80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4" name="Rechte verbindingslijn 273">
                      <a:extLst>
                        <a:ext uri="{FF2B5EF4-FFF2-40B4-BE49-F238E27FC236}">
                          <a16:creationId xmlns:a16="http://schemas.microsoft.com/office/drawing/2014/main" id="{65E49B0B-8614-4A54-8110-A252EAF4EBC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5" name="Rechte verbindingslijn 274">
                      <a:extLst>
                        <a:ext uri="{FF2B5EF4-FFF2-40B4-BE49-F238E27FC236}">
                          <a16:creationId xmlns:a16="http://schemas.microsoft.com/office/drawing/2014/main" id="{944805F8-8BCD-4E57-A04A-462754556BC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6" name="Rechte verbindingslijn 275">
                      <a:extLst>
                        <a:ext uri="{FF2B5EF4-FFF2-40B4-BE49-F238E27FC236}">
                          <a16:creationId xmlns:a16="http://schemas.microsoft.com/office/drawing/2014/main" id="{B98CA04C-FDF7-4424-8D60-06957624EE4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77" name="Rechte verbindingslijn 276">
                      <a:extLst>
                        <a:ext uri="{FF2B5EF4-FFF2-40B4-BE49-F238E27FC236}">
                          <a16:creationId xmlns:a16="http://schemas.microsoft.com/office/drawing/2014/main" id="{18335D67-FFEB-445D-947E-CDEB570760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70" name="Groep 269">
                    <a:extLst>
                      <a:ext uri="{FF2B5EF4-FFF2-40B4-BE49-F238E27FC236}">
                        <a16:creationId xmlns:a16="http://schemas.microsoft.com/office/drawing/2014/main" id="{AF797D7E-C339-41F5-AEF1-02738FF4AF3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71" name="Rechthoek 270">
                      <a:extLst>
                        <a:ext uri="{FF2B5EF4-FFF2-40B4-BE49-F238E27FC236}">
                          <a16:creationId xmlns:a16="http://schemas.microsoft.com/office/drawing/2014/main" id="{DF18AA7F-9724-4664-BECA-1590F6A476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72" name="Pijl: punthaak 271">
                      <a:extLst>
                        <a:ext uri="{FF2B5EF4-FFF2-40B4-BE49-F238E27FC236}">
                          <a16:creationId xmlns:a16="http://schemas.microsoft.com/office/drawing/2014/main" id="{F40AFC08-E381-4728-984B-901C9016F455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231" name="Groep 230">
                  <a:extLst>
                    <a:ext uri="{FF2B5EF4-FFF2-40B4-BE49-F238E27FC236}">
                      <a16:creationId xmlns:a16="http://schemas.microsoft.com/office/drawing/2014/main" id="{7E287E67-B678-4F24-9607-D72043FEA91C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260" name="Groep 259">
                    <a:extLst>
                      <a:ext uri="{FF2B5EF4-FFF2-40B4-BE49-F238E27FC236}">
                        <a16:creationId xmlns:a16="http://schemas.microsoft.com/office/drawing/2014/main" id="{918D385C-EF81-4F84-B51C-6B249866212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64" name="Rechte verbindingslijn 263">
                      <a:extLst>
                        <a:ext uri="{FF2B5EF4-FFF2-40B4-BE49-F238E27FC236}">
                          <a16:creationId xmlns:a16="http://schemas.microsoft.com/office/drawing/2014/main" id="{07B4D5AE-C5F5-4D37-824D-E51FC277349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65" name="Rechte verbindingslijn 264">
                      <a:extLst>
                        <a:ext uri="{FF2B5EF4-FFF2-40B4-BE49-F238E27FC236}">
                          <a16:creationId xmlns:a16="http://schemas.microsoft.com/office/drawing/2014/main" id="{0B3DFDA5-C376-49A8-A2DA-15EF0769BB2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66" name="Rechte verbindingslijn 265">
                      <a:extLst>
                        <a:ext uri="{FF2B5EF4-FFF2-40B4-BE49-F238E27FC236}">
                          <a16:creationId xmlns:a16="http://schemas.microsoft.com/office/drawing/2014/main" id="{99F00050-75ED-4602-BAF8-A28005E3F3E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67" name="Rechte verbindingslijn 266">
                      <a:extLst>
                        <a:ext uri="{FF2B5EF4-FFF2-40B4-BE49-F238E27FC236}">
                          <a16:creationId xmlns:a16="http://schemas.microsoft.com/office/drawing/2014/main" id="{D33F1289-2715-4CC8-8A09-4591652EAF9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68" name="Rechte verbindingslijn 267">
                      <a:extLst>
                        <a:ext uri="{FF2B5EF4-FFF2-40B4-BE49-F238E27FC236}">
                          <a16:creationId xmlns:a16="http://schemas.microsoft.com/office/drawing/2014/main" id="{CED7332A-FCDD-4C33-88C4-AC6273DE94F3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61" name="Groep 260">
                    <a:extLst>
                      <a:ext uri="{FF2B5EF4-FFF2-40B4-BE49-F238E27FC236}">
                        <a16:creationId xmlns:a16="http://schemas.microsoft.com/office/drawing/2014/main" id="{76E274CE-1955-4CE2-9C6E-1701F80BE06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62" name="Rechthoek 261">
                      <a:extLst>
                        <a:ext uri="{FF2B5EF4-FFF2-40B4-BE49-F238E27FC236}">
                          <a16:creationId xmlns:a16="http://schemas.microsoft.com/office/drawing/2014/main" id="{AE2D2415-F33B-4A82-B7D2-CDA559D3EB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63" name="Pijl: punthaak 262">
                      <a:extLst>
                        <a:ext uri="{FF2B5EF4-FFF2-40B4-BE49-F238E27FC236}">
                          <a16:creationId xmlns:a16="http://schemas.microsoft.com/office/drawing/2014/main" id="{D2FE2570-DD09-4133-83C3-872A3467963F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232" name="Rechte verbindingslijn 231">
                  <a:extLst>
                    <a:ext uri="{FF2B5EF4-FFF2-40B4-BE49-F238E27FC236}">
                      <a16:creationId xmlns:a16="http://schemas.microsoft.com/office/drawing/2014/main" id="{160EC366-DCFD-406D-84EB-B1CAFC5FB7C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233" name="Rechte verbindingslijn 232">
                  <a:extLst>
                    <a:ext uri="{FF2B5EF4-FFF2-40B4-BE49-F238E27FC236}">
                      <a16:creationId xmlns:a16="http://schemas.microsoft.com/office/drawing/2014/main" id="{1B65CF64-BAA0-4D49-A92D-ED67D406579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234" name="Groep 233">
                  <a:extLst>
                    <a:ext uri="{FF2B5EF4-FFF2-40B4-BE49-F238E27FC236}">
                      <a16:creationId xmlns:a16="http://schemas.microsoft.com/office/drawing/2014/main" id="{AFECF764-310A-41E2-8782-E97F07DA7BB4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A627AFB8-124B-490F-AD2C-A62E3F8581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50" name="Groep 249">
                    <a:extLst>
                      <a:ext uri="{FF2B5EF4-FFF2-40B4-BE49-F238E27FC236}">
                        <a16:creationId xmlns:a16="http://schemas.microsoft.com/office/drawing/2014/main" id="{73E20A95-51E1-4667-848E-EDD55AF5A9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251" name="Groep 250">
                      <a:extLst>
                        <a:ext uri="{FF2B5EF4-FFF2-40B4-BE49-F238E27FC236}">
                          <a16:creationId xmlns:a16="http://schemas.microsoft.com/office/drawing/2014/main" id="{27EA8356-F3F7-4ED9-9BD6-9000A27FE63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255" name="Rechte verbindingslijn 254">
                        <a:extLst>
                          <a:ext uri="{FF2B5EF4-FFF2-40B4-BE49-F238E27FC236}">
                            <a16:creationId xmlns:a16="http://schemas.microsoft.com/office/drawing/2014/main" id="{74F821D7-5D51-41A2-95FA-8E89D78542C4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56" name="Rechte verbindingslijn 255">
                        <a:extLst>
                          <a:ext uri="{FF2B5EF4-FFF2-40B4-BE49-F238E27FC236}">
                            <a16:creationId xmlns:a16="http://schemas.microsoft.com/office/drawing/2014/main" id="{01FB7CD4-C7E1-4547-835D-6F6E810C0180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57" name="Rechte verbindingslijn 256">
                        <a:extLst>
                          <a:ext uri="{FF2B5EF4-FFF2-40B4-BE49-F238E27FC236}">
                            <a16:creationId xmlns:a16="http://schemas.microsoft.com/office/drawing/2014/main" id="{657C7F26-4FC7-44A9-A76A-0E43538428C7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58" name="Rechte verbindingslijn 257">
                        <a:extLst>
                          <a:ext uri="{FF2B5EF4-FFF2-40B4-BE49-F238E27FC236}">
                            <a16:creationId xmlns:a16="http://schemas.microsoft.com/office/drawing/2014/main" id="{FDCFC870-7E9C-43C1-82E8-D9830B4F4F7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59" name="Rechte verbindingslijn 258">
                        <a:extLst>
                          <a:ext uri="{FF2B5EF4-FFF2-40B4-BE49-F238E27FC236}">
                            <a16:creationId xmlns:a16="http://schemas.microsoft.com/office/drawing/2014/main" id="{2F85D744-5C9D-4070-AC04-20114D0E576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252" name="Groep 251">
                      <a:extLst>
                        <a:ext uri="{FF2B5EF4-FFF2-40B4-BE49-F238E27FC236}">
                          <a16:creationId xmlns:a16="http://schemas.microsoft.com/office/drawing/2014/main" id="{5CA64B82-8795-42DD-B8A0-154E75F686C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253" name="Rechthoek 252">
                        <a:extLst>
                          <a:ext uri="{FF2B5EF4-FFF2-40B4-BE49-F238E27FC236}">
                            <a16:creationId xmlns:a16="http://schemas.microsoft.com/office/drawing/2014/main" id="{28550505-9299-46D0-912D-B29564326321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54" name="Pijl: punthaak 253">
                        <a:extLst>
                          <a:ext uri="{FF2B5EF4-FFF2-40B4-BE49-F238E27FC236}">
                            <a16:creationId xmlns:a16="http://schemas.microsoft.com/office/drawing/2014/main" id="{D5C72EDA-2EE5-4B5F-863D-7F1F77A31EB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235" name="Groep 234">
                  <a:extLst>
                    <a:ext uri="{FF2B5EF4-FFF2-40B4-BE49-F238E27FC236}">
                      <a16:creationId xmlns:a16="http://schemas.microsoft.com/office/drawing/2014/main" id="{AA1C3096-B4E8-430E-941C-2A60CD90EE0E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238" name="Rechthoek 237">
                    <a:extLst>
                      <a:ext uri="{FF2B5EF4-FFF2-40B4-BE49-F238E27FC236}">
                        <a16:creationId xmlns:a16="http://schemas.microsoft.com/office/drawing/2014/main" id="{9E67B791-B5FA-47B1-9AE7-55E6E63C2AF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239" name="Groep 238">
                    <a:extLst>
                      <a:ext uri="{FF2B5EF4-FFF2-40B4-BE49-F238E27FC236}">
                        <a16:creationId xmlns:a16="http://schemas.microsoft.com/office/drawing/2014/main" id="{7A9887E8-DBAE-4257-8EB8-0398481407E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240" name="Groep 239">
                      <a:extLst>
                        <a:ext uri="{FF2B5EF4-FFF2-40B4-BE49-F238E27FC236}">
                          <a16:creationId xmlns:a16="http://schemas.microsoft.com/office/drawing/2014/main" id="{DFFACE4C-3DBC-4B68-A568-822204F04E2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244" name="Rechte verbindingslijn 243">
                        <a:extLst>
                          <a:ext uri="{FF2B5EF4-FFF2-40B4-BE49-F238E27FC236}">
                            <a16:creationId xmlns:a16="http://schemas.microsoft.com/office/drawing/2014/main" id="{5B23C2B1-B07C-4B84-917D-B2B0007CCCF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45" name="Rechte verbindingslijn 244">
                        <a:extLst>
                          <a:ext uri="{FF2B5EF4-FFF2-40B4-BE49-F238E27FC236}">
                            <a16:creationId xmlns:a16="http://schemas.microsoft.com/office/drawing/2014/main" id="{92195CE1-59C7-467E-BED4-381CEA8D2E3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46" name="Rechte verbindingslijn 245">
                        <a:extLst>
                          <a:ext uri="{FF2B5EF4-FFF2-40B4-BE49-F238E27FC236}">
                            <a16:creationId xmlns:a16="http://schemas.microsoft.com/office/drawing/2014/main" id="{ABBF78F1-AFAE-48D0-A20A-6B80BEEA61C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47" name="Rechte verbindingslijn 246">
                        <a:extLst>
                          <a:ext uri="{FF2B5EF4-FFF2-40B4-BE49-F238E27FC236}">
                            <a16:creationId xmlns:a16="http://schemas.microsoft.com/office/drawing/2014/main" id="{888E7F10-1DE6-4702-850D-D8328737C2E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248" name="Rechte verbindingslijn 247">
                        <a:extLst>
                          <a:ext uri="{FF2B5EF4-FFF2-40B4-BE49-F238E27FC236}">
                            <a16:creationId xmlns:a16="http://schemas.microsoft.com/office/drawing/2014/main" id="{0D5A4524-2679-442D-980D-B86528570FC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241" name="Groep 240">
                      <a:extLst>
                        <a:ext uri="{FF2B5EF4-FFF2-40B4-BE49-F238E27FC236}">
                          <a16:creationId xmlns:a16="http://schemas.microsoft.com/office/drawing/2014/main" id="{8C51F4E6-942A-4FC0-97AE-90C52650AB88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242" name="Rechthoek 241">
                        <a:extLst>
                          <a:ext uri="{FF2B5EF4-FFF2-40B4-BE49-F238E27FC236}">
                            <a16:creationId xmlns:a16="http://schemas.microsoft.com/office/drawing/2014/main" id="{D9384CBB-FB58-4F69-BED9-F1C31F663DF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243" name="Pijl: punthaak 242">
                        <a:extLst>
                          <a:ext uri="{FF2B5EF4-FFF2-40B4-BE49-F238E27FC236}">
                            <a16:creationId xmlns:a16="http://schemas.microsoft.com/office/drawing/2014/main" id="{9CAF1376-B188-4B97-AEDC-D65786B21C9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236" name="Rechthoek 235">
                  <a:extLst>
                    <a:ext uri="{FF2B5EF4-FFF2-40B4-BE49-F238E27FC236}">
                      <a16:creationId xmlns:a16="http://schemas.microsoft.com/office/drawing/2014/main" id="{3FBC4B71-F7E7-4357-98CF-C64557FC853E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up</a:t>
                  </a:r>
                </a:p>
              </p:txBody>
            </p:sp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2536C46C-B9C3-4BD3-8D43-711C07BFD802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down</a:t>
                  </a:r>
                </a:p>
              </p:txBody>
            </p:sp>
          </p:grpSp>
          <p:cxnSp>
            <p:nvCxnSpPr>
              <p:cNvPr id="215" name="Rechte verbindingslijn 214">
                <a:extLst>
                  <a:ext uri="{FF2B5EF4-FFF2-40B4-BE49-F238E27FC236}">
                    <a16:creationId xmlns:a16="http://schemas.microsoft.com/office/drawing/2014/main" id="{3FB95673-DFE5-44C9-A500-6045A4B0E5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216" name="Rechthoek 215">
                <a:extLst>
                  <a:ext uri="{FF2B5EF4-FFF2-40B4-BE49-F238E27FC236}">
                    <a16:creationId xmlns:a16="http://schemas.microsoft.com/office/drawing/2014/main" id="{FD9272A0-ABB6-41A0-B03B-D48FD527D24F}"/>
                  </a:ext>
                </a:extLst>
              </p:cNvPr>
              <p:cNvSpPr/>
              <p:nvPr userDrawn="1"/>
            </p:nvSpPr>
            <p:spPr>
              <a:xfrm>
                <a:off x="-305932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171450" marR="0" lvl="0" indent="-1714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Bullet</a:t>
                </a:r>
              </a:p>
            </p:txBody>
          </p:sp>
          <p:sp>
            <p:nvSpPr>
              <p:cNvPr id="217" name="Ovaal 216">
                <a:extLst>
                  <a:ext uri="{FF2B5EF4-FFF2-40B4-BE49-F238E27FC236}">
                    <a16:creationId xmlns:a16="http://schemas.microsoft.com/office/drawing/2014/main" id="{4674B76A-4FE7-4C72-96E2-C7CDE71E9B75}"/>
                  </a:ext>
                </a:extLst>
              </p:cNvPr>
              <p:cNvSpPr/>
              <p:nvPr userDrawn="1"/>
            </p:nvSpPr>
            <p:spPr>
              <a:xfrm>
                <a:off x="-3425006" y="209106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218" name="Rechthoek 217">
                <a:extLst>
                  <a:ext uri="{FF2B5EF4-FFF2-40B4-BE49-F238E27FC236}">
                    <a16:creationId xmlns:a16="http://schemas.microsoft.com/office/drawing/2014/main" id="{F5C521E1-3218-465C-BBE5-24F5B29C2130}"/>
                  </a:ext>
                </a:extLst>
              </p:cNvPr>
              <p:cNvSpPr/>
              <p:nvPr userDrawn="1"/>
            </p:nvSpPr>
            <p:spPr>
              <a:xfrm>
                <a:off x="-3059324" y="209106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66725" marR="0" lvl="0" indent="-2857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Calibri Light" panose="020F0302020204030204" pitchFamily="34" charset="0"/>
                  <a:buChar char="→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Sub-bullet #1</a:t>
                </a:r>
              </a:p>
            </p:txBody>
          </p:sp>
          <p:sp>
            <p:nvSpPr>
              <p:cNvPr id="219" name="Ovaal 218">
                <a:extLst>
                  <a:ext uri="{FF2B5EF4-FFF2-40B4-BE49-F238E27FC236}">
                    <a16:creationId xmlns:a16="http://schemas.microsoft.com/office/drawing/2014/main" id="{776A89A0-AC57-46D8-BE18-CC3FB543CB0D}"/>
                  </a:ext>
                </a:extLst>
              </p:cNvPr>
              <p:cNvSpPr/>
              <p:nvPr userDrawn="1"/>
            </p:nvSpPr>
            <p:spPr>
              <a:xfrm>
                <a:off x="-3425006" y="24652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220" name="Rechthoek 219">
                <a:extLst>
                  <a:ext uri="{FF2B5EF4-FFF2-40B4-BE49-F238E27FC236}">
                    <a16:creationId xmlns:a16="http://schemas.microsoft.com/office/drawing/2014/main" id="{F03791B7-18AB-4E67-A381-D66DA201485F}"/>
                  </a:ext>
                </a:extLst>
              </p:cNvPr>
              <p:cNvSpPr/>
              <p:nvPr userDrawn="1"/>
            </p:nvSpPr>
            <p:spPr>
              <a:xfrm>
                <a:off x="-3059324" y="24652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</a:t>
                </a:r>
              </a:p>
            </p:txBody>
          </p:sp>
          <p:sp>
            <p:nvSpPr>
              <p:cNvPr id="221" name="Ovaal 220">
                <a:extLst>
                  <a:ext uri="{FF2B5EF4-FFF2-40B4-BE49-F238E27FC236}">
                    <a16:creationId xmlns:a16="http://schemas.microsoft.com/office/drawing/2014/main" id="{9D841A97-12E9-4A7B-9EA6-4A4D2D2B73E2}"/>
                  </a:ext>
                </a:extLst>
              </p:cNvPr>
              <p:cNvSpPr/>
              <p:nvPr userDrawn="1"/>
            </p:nvSpPr>
            <p:spPr>
              <a:xfrm>
                <a:off x="-3425006" y="283788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222" name="Rechthoek 221">
                <a:extLst>
                  <a:ext uri="{FF2B5EF4-FFF2-40B4-BE49-F238E27FC236}">
                    <a16:creationId xmlns:a16="http://schemas.microsoft.com/office/drawing/2014/main" id="{AD1D179C-E437-4D57-ACD3-A47B5BC348B6}"/>
                  </a:ext>
                </a:extLst>
              </p:cNvPr>
              <p:cNvSpPr/>
              <p:nvPr userDrawn="1"/>
            </p:nvSpPr>
            <p:spPr>
              <a:xfrm>
                <a:off x="-3059324" y="283788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Subtitle</a:t>
                </a:r>
              </a:p>
            </p:txBody>
          </p:sp>
          <p:sp>
            <p:nvSpPr>
              <p:cNvPr id="223" name="Ovaal 222">
                <a:extLst>
                  <a:ext uri="{FF2B5EF4-FFF2-40B4-BE49-F238E27FC236}">
                    <a16:creationId xmlns:a16="http://schemas.microsoft.com/office/drawing/2014/main" id="{B018FF32-81E5-43DE-B4D8-279D9A86EF46}"/>
                  </a:ext>
                </a:extLst>
              </p:cNvPr>
              <p:cNvSpPr/>
              <p:nvPr userDrawn="1"/>
            </p:nvSpPr>
            <p:spPr>
              <a:xfrm>
                <a:off x="-3425006" y="322149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224" name="Rechthoek 223">
                <a:extLst>
                  <a:ext uri="{FF2B5EF4-FFF2-40B4-BE49-F238E27FC236}">
                    <a16:creationId xmlns:a16="http://schemas.microsoft.com/office/drawing/2014/main" id="{DB0CE79D-1281-4B87-8DFB-BFAF08819E2B}"/>
                  </a:ext>
                </a:extLst>
              </p:cNvPr>
              <p:cNvSpPr/>
              <p:nvPr userDrawn="1"/>
            </p:nvSpPr>
            <p:spPr>
              <a:xfrm>
                <a:off x="-3059324" y="32214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67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bullet</a:t>
                </a:r>
              </a:p>
            </p:txBody>
          </p:sp>
          <p:sp>
            <p:nvSpPr>
              <p:cNvPr id="225" name="Rechthoek 224">
                <a:extLst>
                  <a:ext uri="{FF2B5EF4-FFF2-40B4-BE49-F238E27FC236}">
                    <a16:creationId xmlns:a16="http://schemas.microsoft.com/office/drawing/2014/main" id="{70202AFF-11B1-48AE-8680-740E00F04280}"/>
                  </a:ext>
                </a:extLst>
              </p:cNvPr>
              <p:cNvSpPr/>
              <p:nvPr userDrawn="1"/>
            </p:nvSpPr>
            <p:spPr>
              <a:xfrm>
                <a:off x="-342079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Under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‘Home’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use the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list level-buttons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as pictured above, to choose a text level.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Choose from:</a:t>
                </a:r>
              </a:p>
            </p:txBody>
          </p:sp>
        </p:grpSp>
        <p:grpSp>
          <p:nvGrpSpPr>
            <p:cNvPr id="182" name="Instruction">
              <a:extLst>
                <a:ext uri="{FF2B5EF4-FFF2-40B4-BE49-F238E27FC236}">
                  <a16:creationId xmlns:a16="http://schemas.microsoft.com/office/drawing/2014/main" id="{2065A68B-23FD-4FD0-89D3-F3C9348F24D0}"/>
                </a:ext>
              </a:extLst>
            </p:cNvPr>
            <p:cNvGrpSpPr/>
            <p:nvPr userDrawn="1"/>
          </p:nvGrpSpPr>
          <p:grpSpPr>
            <a:xfrm>
              <a:off x="-3428327" y="6109842"/>
              <a:ext cx="3184994" cy="2127752"/>
              <a:chOff x="-3428327" y="4608147"/>
              <a:chExt cx="3184994" cy="2127752"/>
            </a:xfrm>
          </p:grpSpPr>
          <p:sp>
            <p:nvSpPr>
              <p:cNvPr id="183" name="Rechthoek 182">
                <a:extLst>
                  <a:ext uri="{FF2B5EF4-FFF2-40B4-BE49-F238E27FC236}">
                    <a16:creationId xmlns:a16="http://schemas.microsoft.com/office/drawing/2014/main" id="{26F8C7CA-7EDE-485C-8157-6388132005A8}"/>
                  </a:ext>
                </a:extLst>
              </p:cNvPr>
              <p:cNvSpPr/>
              <p:nvPr userDrawn="1"/>
            </p:nvSpPr>
            <p:spPr>
              <a:xfrm>
                <a:off x="-3419345" y="4608147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Edit footer</a:t>
                </a:r>
              </a:p>
            </p:txBody>
          </p:sp>
          <p:cxnSp>
            <p:nvCxnSpPr>
              <p:cNvPr id="187" name="Rechte verbindingslijn 186">
                <a:extLst>
                  <a:ext uri="{FF2B5EF4-FFF2-40B4-BE49-F238E27FC236}">
                    <a16:creationId xmlns:a16="http://schemas.microsoft.com/office/drawing/2014/main" id="{363978F6-D470-4AA4-BAF4-354BB5EA5DB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4874165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88" name="Ovaal 187">
                <a:extLst>
                  <a:ext uri="{FF2B5EF4-FFF2-40B4-BE49-F238E27FC236}">
                    <a16:creationId xmlns:a16="http://schemas.microsoft.com/office/drawing/2014/main" id="{C3600E7B-717D-413F-B518-08E279A124D7}"/>
                  </a:ext>
                </a:extLst>
              </p:cNvPr>
              <p:cNvSpPr/>
              <p:nvPr userDrawn="1"/>
            </p:nvSpPr>
            <p:spPr>
              <a:xfrm>
                <a:off x="-3428327" y="498882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56363B9D-2100-4F52-ABA7-C271EBED0F2C}"/>
                  </a:ext>
                </a:extLst>
              </p:cNvPr>
              <p:cNvSpPr/>
              <p:nvPr userDrawn="1"/>
            </p:nvSpPr>
            <p:spPr>
              <a:xfrm>
                <a:off x="-3062645" y="5054893"/>
                <a:ext cx="1946732" cy="7353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Go to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‘Insert’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and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‘Header &amp; 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. Check the box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, to make the footer appear.</a:t>
                </a:r>
              </a:p>
            </p:txBody>
          </p:sp>
          <p:cxnSp>
            <p:nvCxnSpPr>
              <p:cNvPr id="190" name="Rechte verbindingslijn 189">
                <a:extLst>
                  <a:ext uri="{FF2B5EF4-FFF2-40B4-BE49-F238E27FC236}">
                    <a16:creationId xmlns:a16="http://schemas.microsoft.com/office/drawing/2014/main" id="{8FCF6D2B-46F6-4C8A-9C27-AFCA85C7DB2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887714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91" name="Ovaal 190">
                <a:extLst>
                  <a:ext uri="{FF2B5EF4-FFF2-40B4-BE49-F238E27FC236}">
                    <a16:creationId xmlns:a16="http://schemas.microsoft.com/office/drawing/2014/main" id="{B9BE6ECD-8ECB-45E9-9D48-E4CEC20430DA}"/>
                  </a:ext>
                </a:extLst>
              </p:cNvPr>
              <p:cNvSpPr/>
              <p:nvPr userDrawn="1"/>
            </p:nvSpPr>
            <p:spPr>
              <a:xfrm>
                <a:off x="-3428327" y="599850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92" name="Rechthoek 191">
                <a:extLst>
                  <a:ext uri="{FF2B5EF4-FFF2-40B4-BE49-F238E27FC236}">
                    <a16:creationId xmlns:a16="http://schemas.microsoft.com/office/drawing/2014/main" id="{26C2338E-B7A1-4E86-B0F3-842DC29DD891}"/>
                  </a:ext>
                </a:extLst>
              </p:cNvPr>
              <p:cNvSpPr/>
              <p:nvPr userDrawn="1"/>
            </p:nvSpPr>
            <p:spPr>
              <a:xfrm>
                <a:off x="-3062645" y="6064568"/>
                <a:ext cx="2817996" cy="67133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Type the preferred name of the footer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in the text box. Next,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‘Apply to All’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to apply the changes to all the slides.</a:t>
                </a: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BA4DCB06-CAE9-4948-9D55-278AEBD3446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688950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94" name="Groep 193">
                <a:extLst>
                  <a:ext uri="{FF2B5EF4-FFF2-40B4-BE49-F238E27FC236}">
                    <a16:creationId xmlns:a16="http://schemas.microsoft.com/office/drawing/2014/main" id="{D2703339-AB48-442D-83B9-375B426E10A0}"/>
                  </a:ext>
                </a:extLst>
              </p:cNvPr>
              <p:cNvGrpSpPr/>
              <p:nvPr userDrawn="1"/>
            </p:nvGrpSpPr>
            <p:grpSpPr>
              <a:xfrm>
                <a:off x="-778714" y="5089771"/>
                <a:ext cx="465223" cy="750023"/>
                <a:chOff x="-802618" y="5083795"/>
                <a:chExt cx="465223" cy="750023"/>
              </a:xfrm>
            </p:grpSpPr>
            <p:grpSp>
              <p:nvGrpSpPr>
                <p:cNvPr id="195" name="Groep 194">
                  <a:extLst>
                    <a:ext uri="{FF2B5EF4-FFF2-40B4-BE49-F238E27FC236}">
                      <a16:creationId xmlns:a16="http://schemas.microsoft.com/office/drawing/2014/main" id="{D66142AC-2F98-4E99-A1D2-97B41D9ED34F}"/>
                    </a:ext>
                  </a:extLst>
                </p:cNvPr>
                <p:cNvGrpSpPr/>
                <p:nvPr userDrawn="1"/>
              </p:nvGrpSpPr>
              <p:grpSpPr>
                <a:xfrm>
                  <a:off x="-713542" y="5083795"/>
                  <a:ext cx="287071" cy="379107"/>
                  <a:chOff x="-4050578" y="384215"/>
                  <a:chExt cx="322125" cy="379107"/>
                </a:xfrm>
              </p:grpSpPr>
              <p:sp>
                <p:nvSpPr>
                  <p:cNvPr id="197" name="Rechthoek met één afgeknipte en afgeronde hoek 47">
                    <a:extLst>
                      <a:ext uri="{FF2B5EF4-FFF2-40B4-BE49-F238E27FC236}">
                        <a16:creationId xmlns:a16="http://schemas.microsoft.com/office/drawing/2014/main" id="{74727FF4-C056-4468-953C-BE08F30D8F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50578" y="384215"/>
                    <a:ext cx="322125" cy="379107"/>
                  </a:xfrm>
                  <a:prstGeom prst="snipRoundRect">
                    <a:avLst>
                      <a:gd name="adj1" fmla="val 0"/>
                      <a:gd name="adj2" fmla="val 33753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Rechthoekige driehoek 197">
                    <a:extLst>
                      <a:ext uri="{FF2B5EF4-FFF2-40B4-BE49-F238E27FC236}">
                        <a16:creationId xmlns:a16="http://schemas.microsoft.com/office/drawing/2014/main" id="{80789470-432F-46CD-95DE-FE0946C5857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833537" y="387461"/>
                    <a:ext cx="103133" cy="93757"/>
                  </a:xfrm>
                  <a:prstGeom prst="rtTriangl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Rechthoek 198">
                    <a:extLst>
                      <a:ext uri="{FF2B5EF4-FFF2-40B4-BE49-F238E27FC236}">
                        <a16:creationId xmlns:a16="http://schemas.microsoft.com/office/drawing/2014/main" id="{53E6F73E-9E70-4265-8E7E-60803842AD1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13673" y="410653"/>
                    <a:ext cx="140930" cy="70565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Rechthoek 199">
                    <a:extLst>
                      <a:ext uri="{FF2B5EF4-FFF2-40B4-BE49-F238E27FC236}">
                        <a16:creationId xmlns:a16="http://schemas.microsoft.com/office/drawing/2014/main" id="{65FC13AB-8457-43D5-94BF-C02B358C9B9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20379" y="682233"/>
                    <a:ext cx="261727" cy="61406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R="0" lvl="0" indent="0"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96" name="Rechthoek 195">
                  <a:extLst>
                    <a:ext uri="{FF2B5EF4-FFF2-40B4-BE49-F238E27FC236}">
                      <a16:creationId xmlns:a16="http://schemas.microsoft.com/office/drawing/2014/main" id="{72B757D4-A866-4579-B321-5A76A1211F6A}"/>
                    </a:ext>
                  </a:extLst>
                </p:cNvPr>
                <p:cNvSpPr/>
                <p:nvPr userDrawn="1"/>
              </p:nvSpPr>
              <p:spPr>
                <a:xfrm>
                  <a:off x="-802618" y="5447868"/>
                  <a:ext cx="465223" cy="385950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Header &amp; Footer</a:t>
                  </a:r>
                </a:p>
              </p:txBody>
            </p:sp>
          </p:grpSp>
        </p:grpSp>
      </p:grpSp>
      <p:sp>
        <p:nvSpPr>
          <p:cNvPr id="107" name="Tijdelijke aanduiding voor tekst 3926">
            <a:extLst>
              <a:ext uri="{FF2B5EF4-FFF2-40B4-BE49-F238E27FC236}">
                <a16:creationId xmlns:a16="http://schemas.microsoft.com/office/drawing/2014/main" id="{9F065E6C-0796-4BB4-B9C4-9ACAB58501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8500" y="222776"/>
            <a:ext cx="1356637" cy="473459"/>
          </a:xfrm>
          <a:blipFill>
            <a:blip r:embed="rId2"/>
            <a:srcRect/>
            <a:stretch>
              <a:fillRect l="1" r="2098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1118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% IMAGE, 50%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hthoek 151">
            <a:extLst>
              <a:ext uri="{FF2B5EF4-FFF2-40B4-BE49-F238E27FC236}">
                <a16:creationId xmlns:a16="http://schemas.microsoft.com/office/drawing/2014/main" id="{54397E52-7E58-4CD9-9F2F-CE0FC694B318}"/>
              </a:ext>
            </a:extLst>
          </p:cNvPr>
          <p:cNvSpPr/>
          <p:nvPr userDrawn="1"/>
        </p:nvSpPr>
        <p:spPr>
          <a:xfrm>
            <a:off x="6093936" y="-1"/>
            <a:ext cx="6098064" cy="68913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nl-NL"/>
          </a:p>
        </p:txBody>
      </p:sp>
      <p:sp>
        <p:nvSpPr>
          <p:cNvPr id="7" name="Tekstvak 6"/>
          <p:cNvSpPr txBox="1"/>
          <p:nvPr userDrawn="1"/>
        </p:nvSpPr>
        <p:spPr>
          <a:xfrm>
            <a:off x="-10750" y="-662296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nl-NL" sz="2400" b="0" kern="1200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rPr>
              <a:t>50% IMAGE, 50% TEXT</a:t>
            </a:r>
          </a:p>
        </p:txBody>
      </p:sp>
      <p:sp>
        <p:nvSpPr>
          <p:cNvPr id="324" name="Tijdelijke aanduiding voor afbeelding 8">
            <a:extLst>
              <a:ext uri="{FF2B5EF4-FFF2-40B4-BE49-F238E27FC236}">
                <a16:creationId xmlns:a16="http://schemas.microsoft.com/office/drawing/2014/main" id="{ED22F832-CB8C-4C5B-847D-F57899D819A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3936" y="0"/>
            <a:ext cx="6098064" cy="68565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1080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the icon below </a:t>
            </a:r>
            <a:br>
              <a:rPr lang="en-US"/>
            </a:br>
            <a:r>
              <a:rPr lang="en-US"/>
              <a:t>to add an image.</a:t>
            </a:r>
          </a:p>
        </p:txBody>
      </p:sp>
      <p:sp>
        <p:nvSpPr>
          <p:cNvPr id="326" name="Tijdelijke aanduiding voor voettekst 2">
            <a:extLst>
              <a:ext uri="{FF2B5EF4-FFF2-40B4-BE49-F238E27FC236}">
                <a16:creationId xmlns:a16="http://schemas.microsoft.com/office/drawing/2014/main" id="{53E2FB1B-E3A8-48AE-ACD0-A4F32CA5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51406" y="6138863"/>
            <a:ext cx="6273800" cy="365125"/>
          </a:xfrm>
          <a:prstGeom prst="rect">
            <a:avLst/>
          </a:prstGeom>
        </p:spPr>
        <p:txBody>
          <a:bodyPr/>
          <a:lstStyle/>
          <a:p>
            <a:r>
              <a:rPr lang="nl-NL"/>
              <a:t>Welcome Chulalongkorn!</a:t>
            </a:r>
          </a:p>
        </p:txBody>
      </p:sp>
      <p:sp>
        <p:nvSpPr>
          <p:cNvPr id="327" name="Tijdelijke aanduiding voor dianummer 3">
            <a:extLst>
              <a:ext uri="{FF2B5EF4-FFF2-40B4-BE49-F238E27FC236}">
                <a16:creationId xmlns:a16="http://schemas.microsoft.com/office/drawing/2014/main" id="{3F4FC970-F313-4E8C-9368-10F2ECDB7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8500" y="6138863"/>
            <a:ext cx="652906" cy="365125"/>
          </a:xfrm>
          <a:prstGeom prst="rect">
            <a:avLst/>
          </a:prstGeom>
        </p:spPr>
        <p:txBody>
          <a:bodyPr/>
          <a:lstStyle/>
          <a:p>
            <a:fld id="{B502C9A5-716F-45E6-800B-D4D02CE26F90}" type="slidenum">
              <a:rPr lang="nl-NL" smtClean="0"/>
              <a:t>‹#›</a:t>
            </a:fld>
            <a:endParaRPr lang="nl-NL"/>
          </a:p>
        </p:txBody>
      </p:sp>
      <p:sp>
        <p:nvSpPr>
          <p:cNvPr id="153" name="Tijdelijke aanduiding voor tekst 3924">
            <a:extLst>
              <a:ext uri="{FF2B5EF4-FFF2-40B4-BE49-F238E27FC236}">
                <a16:creationId xmlns:a16="http://schemas.microsoft.com/office/drawing/2014/main" id="{61D27A6F-F449-4591-90BB-47D8A2C3D2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flipV="1">
            <a:off x="-1589" y="0"/>
            <a:ext cx="12192001" cy="1202506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0888" h="1202506">
                <a:moveTo>
                  <a:pt x="12180888" y="0"/>
                </a:moveTo>
                <a:lnTo>
                  <a:pt x="12180888" y="1202506"/>
                </a:lnTo>
                <a:lnTo>
                  <a:pt x="0" y="1202506"/>
                </a:lnTo>
                <a:lnTo>
                  <a:pt x="0" y="87410"/>
                </a:lnTo>
                <a:lnTo>
                  <a:pt x="679234" y="315577"/>
                </a:lnTo>
                <a:close/>
              </a:path>
            </a:pathLst>
          </a:custGeo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>
              <a:defRPr lang="nl-NL" sz="100" dirty="0"/>
            </a:lvl1pPr>
          </a:lstStyle>
          <a:p>
            <a:pPr marL="0" lvl="0" indent="0">
              <a:buNone/>
            </a:pPr>
            <a:r>
              <a:rPr lang="nl-NL"/>
              <a:t>     </a:t>
            </a:r>
          </a:p>
        </p:txBody>
      </p:sp>
      <p:sp>
        <p:nvSpPr>
          <p:cNvPr id="155" name="Tijdelijke aanduiding voor titel 1">
            <a:extLst>
              <a:ext uri="{FF2B5EF4-FFF2-40B4-BE49-F238E27FC236}">
                <a16:creationId xmlns:a16="http://schemas.microsoft.com/office/drawing/2014/main" id="{B3CD75A6-3167-4732-A2E0-C17D2869A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8500" y="1277553"/>
            <a:ext cx="5027270" cy="4904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>
              <a:defRPr/>
            </a:lvl1pPr>
          </a:lstStyle>
          <a:p>
            <a:r>
              <a:rPr lang="nl-NL"/>
              <a:t>Insert title</a:t>
            </a:r>
          </a:p>
        </p:txBody>
      </p:sp>
      <p:sp>
        <p:nvSpPr>
          <p:cNvPr id="156" name="Tijdelijke aanduiding voor verticale tekst 2">
            <a:extLst>
              <a:ext uri="{FF2B5EF4-FFF2-40B4-BE49-F238E27FC236}">
                <a16:creationId xmlns:a16="http://schemas.microsoft.com/office/drawing/2014/main" id="{46306E72-2D77-42DA-865E-DBAF7BF031E2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8500" y="1944006"/>
            <a:ext cx="5027270" cy="4096931"/>
          </a:xfrm>
        </p:spPr>
        <p:txBody>
          <a:bodyPr vert="horz" lIns="0" tIns="0" rIns="0" b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nl-NL" err="1"/>
              <a:t>Bullet</a:t>
            </a:r>
            <a:endParaRPr lang="nl-NL"/>
          </a:p>
          <a:p>
            <a:pPr lvl="1"/>
            <a:r>
              <a:rPr lang="nl-NL"/>
              <a:t>Sub-</a:t>
            </a:r>
            <a:r>
              <a:rPr lang="nl-NL" err="1"/>
              <a:t>bullet</a:t>
            </a:r>
            <a:endParaRPr lang="nl-NL"/>
          </a:p>
          <a:p>
            <a:pPr lvl="2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endParaRPr lang="nl-NL"/>
          </a:p>
          <a:p>
            <a:pPr lvl="3"/>
            <a:r>
              <a:rPr lang="nl-NL"/>
              <a:t>Subtitle</a:t>
            </a:r>
          </a:p>
          <a:p>
            <a:pPr lvl="4"/>
            <a:r>
              <a:rPr lang="nl-NL" err="1"/>
              <a:t>Enumeration</a:t>
            </a:r>
            <a:r>
              <a:rPr lang="nl-NL"/>
              <a:t> </a:t>
            </a:r>
            <a:r>
              <a:rPr lang="nl-NL" err="1"/>
              <a:t>bullet</a:t>
            </a:r>
            <a:endParaRPr lang="nl-NL"/>
          </a:p>
          <a:p>
            <a:pPr lvl="5"/>
            <a:r>
              <a:rPr lang="nl-NL" err="1"/>
              <a:t>Enumeration</a:t>
            </a:r>
            <a:r>
              <a:rPr lang="nl-NL"/>
              <a:t> sub-</a:t>
            </a:r>
            <a:r>
              <a:rPr lang="nl-NL" err="1"/>
              <a:t>bullet</a:t>
            </a:r>
            <a:r>
              <a:rPr lang="nl-NL"/>
              <a:t> #1</a:t>
            </a:r>
          </a:p>
          <a:p>
            <a:pPr lvl="6"/>
            <a:r>
              <a:rPr lang="nl-NL" err="1"/>
              <a:t>Alphabet</a:t>
            </a:r>
            <a:r>
              <a:rPr lang="nl-NL"/>
              <a:t> sub-</a:t>
            </a:r>
            <a:r>
              <a:rPr lang="nl-NL" err="1"/>
              <a:t>bullet</a:t>
            </a:r>
            <a:r>
              <a:rPr lang="nl-NL"/>
              <a:t> #2</a:t>
            </a:r>
          </a:p>
          <a:p>
            <a:pPr lvl="7"/>
            <a:r>
              <a:rPr lang="nl-NL" err="1"/>
              <a:t>Plain</a:t>
            </a:r>
            <a:r>
              <a:rPr lang="nl-NL"/>
              <a:t> </a:t>
            </a:r>
            <a:r>
              <a:rPr lang="nl-NL" err="1"/>
              <a:t>text</a:t>
            </a:r>
            <a:r>
              <a:rPr lang="nl-NL"/>
              <a:t> (</a:t>
            </a:r>
            <a:r>
              <a:rPr lang="nl-NL" err="1"/>
              <a:t>cursive</a:t>
            </a:r>
            <a:r>
              <a:rPr lang="nl-NL"/>
              <a:t>)</a:t>
            </a:r>
          </a:p>
          <a:p>
            <a:pPr lvl="8"/>
            <a:r>
              <a:rPr lang="nl-NL"/>
              <a:t>Title</a:t>
            </a:r>
          </a:p>
          <a:p>
            <a:pPr lvl="8"/>
            <a:endParaRPr lang="nl-NL"/>
          </a:p>
        </p:txBody>
      </p:sp>
      <p:grpSp>
        <p:nvGrpSpPr>
          <p:cNvPr id="157" name="Groep 156">
            <a:extLst>
              <a:ext uri="{FF2B5EF4-FFF2-40B4-BE49-F238E27FC236}">
                <a16:creationId xmlns:a16="http://schemas.microsoft.com/office/drawing/2014/main" id="{E9FAE887-C5E8-46DA-87B6-FE01C972B055}"/>
              </a:ext>
            </a:extLst>
          </p:cNvPr>
          <p:cNvGrpSpPr/>
          <p:nvPr userDrawn="1"/>
        </p:nvGrpSpPr>
        <p:grpSpPr>
          <a:xfrm>
            <a:off x="-3437547" y="1434"/>
            <a:ext cx="3201327" cy="8236160"/>
            <a:chOff x="-3437547" y="1434"/>
            <a:chExt cx="3201327" cy="8236160"/>
          </a:xfrm>
        </p:grpSpPr>
        <p:grpSp>
          <p:nvGrpSpPr>
            <p:cNvPr id="158" name="Instruction">
              <a:extLst>
                <a:ext uri="{FF2B5EF4-FFF2-40B4-BE49-F238E27FC236}">
                  <a16:creationId xmlns:a16="http://schemas.microsoft.com/office/drawing/2014/main" id="{A1D96196-0CE6-467C-8101-12D836576092}"/>
                </a:ext>
              </a:extLst>
            </p:cNvPr>
            <p:cNvGrpSpPr/>
            <p:nvPr userDrawn="1"/>
          </p:nvGrpSpPr>
          <p:grpSpPr>
            <a:xfrm>
              <a:off x="-3437547" y="1434"/>
              <a:ext cx="3201327" cy="6001164"/>
              <a:chOff x="-3437547" y="1434"/>
              <a:chExt cx="3201327" cy="6001164"/>
            </a:xfrm>
          </p:grpSpPr>
          <p:cxnSp>
            <p:nvCxnSpPr>
              <p:cNvPr id="175" name="Rechte verbindingslijn 174">
                <a:extLst>
                  <a:ext uri="{FF2B5EF4-FFF2-40B4-BE49-F238E27FC236}">
                    <a16:creationId xmlns:a16="http://schemas.microsoft.com/office/drawing/2014/main" id="{6CA756FE-5D46-459E-8E4B-CBF57393F73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08372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76" name="Ovaal 175">
                <a:extLst>
                  <a:ext uri="{FF2B5EF4-FFF2-40B4-BE49-F238E27FC236}">
                    <a16:creationId xmlns:a16="http://schemas.microsoft.com/office/drawing/2014/main" id="{B91050A7-1A9F-4E21-B339-22B0AD6E176F}"/>
                  </a:ext>
                </a:extLst>
              </p:cNvPr>
              <p:cNvSpPr/>
              <p:nvPr userDrawn="1"/>
            </p:nvSpPr>
            <p:spPr>
              <a:xfrm>
                <a:off x="-3425006" y="3588820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6</a:t>
                </a:r>
              </a:p>
            </p:txBody>
          </p:sp>
          <p:sp>
            <p:nvSpPr>
              <p:cNvPr id="177" name="Rechthoek 176">
                <a:extLst>
                  <a:ext uri="{FF2B5EF4-FFF2-40B4-BE49-F238E27FC236}">
                    <a16:creationId xmlns:a16="http://schemas.microsoft.com/office/drawing/2014/main" id="{FFBC19EA-887F-4F6F-B772-F4F8D8BADF5A}"/>
                  </a:ext>
                </a:extLst>
              </p:cNvPr>
              <p:cNvSpPr/>
              <p:nvPr userDrawn="1"/>
            </p:nvSpPr>
            <p:spPr>
              <a:xfrm>
                <a:off x="-3059324" y="3588819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sub-bullet #1</a:t>
                </a:r>
              </a:p>
            </p:txBody>
          </p:sp>
          <p:sp>
            <p:nvSpPr>
              <p:cNvPr id="178" name="Ovaal 177">
                <a:extLst>
                  <a:ext uri="{FF2B5EF4-FFF2-40B4-BE49-F238E27FC236}">
                    <a16:creationId xmlns:a16="http://schemas.microsoft.com/office/drawing/2014/main" id="{055CDDC2-4988-461C-B355-F73E27F0673A}"/>
                  </a:ext>
                </a:extLst>
              </p:cNvPr>
              <p:cNvSpPr/>
              <p:nvPr userDrawn="1"/>
            </p:nvSpPr>
            <p:spPr>
              <a:xfrm>
                <a:off x="-3425006" y="396299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7</a:t>
                </a:r>
              </a:p>
            </p:txBody>
          </p:sp>
          <p:sp>
            <p:nvSpPr>
              <p:cNvPr id="320" name="Rechthoek 319">
                <a:extLst>
                  <a:ext uri="{FF2B5EF4-FFF2-40B4-BE49-F238E27FC236}">
                    <a16:creationId xmlns:a16="http://schemas.microsoft.com/office/drawing/2014/main" id="{EA219908-7DD1-4B7F-971E-E3B748D8612B}"/>
                  </a:ext>
                </a:extLst>
              </p:cNvPr>
              <p:cNvSpPr/>
              <p:nvPr userDrawn="1"/>
            </p:nvSpPr>
            <p:spPr>
              <a:xfrm>
                <a:off x="-3059324" y="396299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44500" marR="0" lvl="0" indent="-263525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lphaL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Alphabet sub-bullet #2</a:t>
                </a:r>
              </a:p>
            </p:txBody>
          </p:sp>
          <p:sp>
            <p:nvSpPr>
              <p:cNvPr id="321" name="Ovaal 320">
                <a:extLst>
                  <a:ext uri="{FF2B5EF4-FFF2-40B4-BE49-F238E27FC236}">
                    <a16:creationId xmlns:a16="http://schemas.microsoft.com/office/drawing/2014/main" id="{F410C5F3-FBBA-4497-BD62-CA166CF9F24A}"/>
                  </a:ext>
                </a:extLst>
              </p:cNvPr>
              <p:cNvSpPr/>
              <p:nvPr userDrawn="1"/>
            </p:nvSpPr>
            <p:spPr>
              <a:xfrm>
                <a:off x="-3425006" y="43356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8</a:t>
                </a:r>
              </a:p>
            </p:txBody>
          </p:sp>
          <p:sp>
            <p:nvSpPr>
              <p:cNvPr id="322" name="Rechthoek 321">
                <a:extLst>
                  <a:ext uri="{FF2B5EF4-FFF2-40B4-BE49-F238E27FC236}">
                    <a16:creationId xmlns:a16="http://schemas.microsoft.com/office/drawing/2014/main" id="{25F1CB93-1D1F-40B3-BDFC-413F139A1E2C}"/>
                  </a:ext>
                </a:extLst>
              </p:cNvPr>
              <p:cNvSpPr/>
              <p:nvPr userDrawn="1"/>
            </p:nvSpPr>
            <p:spPr>
              <a:xfrm>
                <a:off x="-3059324" y="43356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1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 (cursive)</a:t>
                </a:r>
              </a:p>
            </p:txBody>
          </p:sp>
          <p:sp>
            <p:nvSpPr>
              <p:cNvPr id="323" name="Ovaal 322">
                <a:extLst>
                  <a:ext uri="{FF2B5EF4-FFF2-40B4-BE49-F238E27FC236}">
                    <a16:creationId xmlns:a16="http://schemas.microsoft.com/office/drawing/2014/main" id="{5FE6F63A-B774-40C0-9C99-EDBCCF01C4A4}"/>
                  </a:ext>
                </a:extLst>
              </p:cNvPr>
              <p:cNvSpPr/>
              <p:nvPr userDrawn="1"/>
            </p:nvSpPr>
            <p:spPr>
              <a:xfrm>
                <a:off x="-3425006" y="470890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9</a:t>
                </a:r>
              </a:p>
            </p:txBody>
          </p:sp>
          <p:sp>
            <p:nvSpPr>
              <p:cNvPr id="325" name="Rechthoek 324">
                <a:extLst>
                  <a:ext uri="{FF2B5EF4-FFF2-40B4-BE49-F238E27FC236}">
                    <a16:creationId xmlns:a16="http://schemas.microsoft.com/office/drawing/2014/main" id="{6B581156-64CB-420D-9B60-C628536B0E75}"/>
                  </a:ext>
                </a:extLst>
              </p:cNvPr>
              <p:cNvSpPr/>
              <p:nvPr userDrawn="1"/>
            </p:nvSpPr>
            <p:spPr>
              <a:xfrm>
                <a:off x="-3059324" y="470890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Title</a:t>
                </a:r>
              </a:p>
            </p:txBody>
          </p:sp>
          <p:grpSp>
            <p:nvGrpSpPr>
              <p:cNvPr id="328" name="Meer informatie">
                <a:extLst>
                  <a:ext uri="{FF2B5EF4-FFF2-40B4-BE49-F238E27FC236}">
                    <a16:creationId xmlns:a16="http://schemas.microsoft.com/office/drawing/2014/main" id="{902484F3-2C4D-4C1D-8E27-AF046AD8A15A}"/>
                  </a:ext>
                </a:extLst>
              </p:cNvPr>
              <p:cNvGrpSpPr/>
              <p:nvPr userDrawn="1"/>
            </p:nvGrpSpPr>
            <p:grpSpPr>
              <a:xfrm>
                <a:off x="-3421298" y="5206936"/>
                <a:ext cx="3178515" cy="795662"/>
                <a:chOff x="-3741486" y="3387723"/>
                <a:chExt cx="3178515" cy="795662"/>
              </a:xfrm>
            </p:grpSpPr>
            <p:sp>
              <p:nvSpPr>
                <p:cNvPr id="396" name="Freeform 101">
                  <a:extLst>
                    <a:ext uri="{FF2B5EF4-FFF2-40B4-BE49-F238E27FC236}">
                      <a16:creationId xmlns:a16="http://schemas.microsoft.com/office/drawing/2014/main" id="{EFA8493C-49AB-4F86-9F69-963C0383E2D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3741486" y="3387723"/>
                  <a:ext cx="255753" cy="255753"/>
                </a:xfrm>
                <a:custGeom>
                  <a:avLst/>
                  <a:gdLst>
                    <a:gd name="T0" fmla="*/ 0 w 292"/>
                    <a:gd name="T1" fmla="*/ 146 h 292"/>
                    <a:gd name="T2" fmla="*/ 4 w 292"/>
                    <a:gd name="T3" fmla="*/ 113 h 292"/>
                    <a:gd name="T4" fmla="*/ 14 w 292"/>
                    <a:gd name="T5" fmla="*/ 82 h 292"/>
                    <a:gd name="T6" fmla="*/ 31 w 292"/>
                    <a:gd name="T7" fmla="*/ 55 h 292"/>
                    <a:gd name="T8" fmla="*/ 53 w 292"/>
                    <a:gd name="T9" fmla="*/ 32 h 292"/>
                    <a:gd name="T10" fmla="*/ 81 w 292"/>
                    <a:gd name="T11" fmla="*/ 15 h 292"/>
                    <a:gd name="T12" fmla="*/ 112 w 292"/>
                    <a:gd name="T13" fmla="*/ 4 h 292"/>
                    <a:gd name="T14" fmla="*/ 145 w 292"/>
                    <a:gd name="T15" fmla="*/ 0 h 292"/>
                    <a:gd name="T16" fmla="*/ 179 w 292"/>
                    <a:gd name="T17" fmla="*/ 4 h 292"/>
                    <a:gd name="T18" fmla="*/ 209 w 292"/>
                    <a:gd name="T19" fmla="*/ 15 h 292"/>
                    <a:gd name="T20" fmla="*/ 237 w 292"/>
                    <a:gd name="T21" fmla="*/ 32 h 292"/>
                    <a:gd name="T22" fmla="*/ 259 w 292"/>
                    <a:gd name="T23" fmla="*/ 55 h 292"/>
                    <a:gd name="T24" fmla="*/ 276 w 292"/>
                    <a:gd name="T25" fmla="*/ 82 h 292"/>
                    <a:gd name="T26" fmla="*/ 288 w 292"/>
                    <a:gd name="T27" fmla="*/ 113 h 292"/>
                    <a:gd name="T28" fmla="*/ 292 w 292"/>
                    <a:gd name="T29" fmla="*/ 146 h 292"/>
                    <a:gd name="T30" fmla="*/ 288 w 292"/>
                    <a:gd name="T31" fmla="*/ 180 h 292"/>
                    <a:gd name="T32" fmla="*/ 276 w 292"/>
                    <a:gd name="T33" fmla="*/ 210 h 292"/>
                    <a:gd name="T34" fmla="*/ 259 w 292"/>
                    <a:gd name="T35" fmla="*/ 237 h 292"/>
                    <a:gd name="T36" fmla="*/ 237 w 292"/>
                    <a:gd name="T37" fmla="*/ 260 h 292"/>
                    <a:gd name="T38" fmla="*/ 209 w 292"/>
                    <a:gd name="T39" fmla="*/ 278 h 292"/>
                    <a:gd name="T40" fmla="*/ 179 w 292"/>
                    <a:gd name="T41" fmla="*/ 288 h 292"/>
                    <a:gd name="T42" fmla="*/ 145 w 292"/>
                    <a:gd name="T43" fmla="*/ 292 h 292"/>
                    <a:gd name="T44" fmla="*/ 112 w 292"/>
                    <a:gd name="T45" fmla="*/ 288 h 292"/>
                    <a:gd name="T46" fmla="*/ 81 w 292"/>
                    <a:gd name="T47" fmla="*/ 278 h 292"/>
                    <a:gd name="T48" fmla="*/ 53 w 292"/>
                    <a:gd name="T49" fmla="*/ 260 h 292"/>
                    <a:gd name="T50" fmla="*/ 31 w 292"/>
                    <a:gd name="T51" fmla="*/ 237 h 292"/>
                    <a:gd name="T52" fmla="*/ 14 w 292"/>
                    <a:gd name="T53" fmla="*/ 210 h 292"/>
                    <a:gd name="T54" fmla="*/ 4 w 292"/>
                    <a:gd name="T55" fmla="*/ 180 h 292"/>
                    <a:gd name="T56" fmla="*/ 0 w 292"/>
                    <a:gd name="T57" fmla="*/ 146 h 292"/>
                    <a:gd name="T58" fmla="*/ 102 w 292"/>
                    <a:gd name="T59" fmla="*/ 121 h 292"/>
                    <a:gd name="T60" fmla="*/ 102 w 292"/>
                    <a:gd name="T61" fmla="*/ 142 h 292"/>
                    <a:gd name="T62" fmla="*/ 120 w 292"/>
                    <a:gd name="T63" fmla="*/ 142 h 292"/>
                    <a:gd name="T64" fmla="*/ 120 w 292"/>
                    <a:gd name="T65" fmla="*/ 223 h 292"/>
                    <a:gd name="T66" fmla="*/ 102 w 292"/>
                    <a:gd name="T67" fmla="*/ 223 h 292"/>
                    <a:gd name="T68" fmla="*/ 102 w 292"/>
                    <a:gd name="T69" fmla="*/ 244 h 292"/>
                    <a:gd name="T70" fmla="*/ 188 w 292"/>
                    <a:gd name="T71" fmla="*/ 244 h 292"/>
                    <a:gd name="T72" fmla="*/ 188 w 292"/>
                    <a:gd name="T73" fmla="*/ 223 h 292"/>
                    <a:gd name="T74" fmla="*/ 170 w 292"/>
                    <a:gd name="T75" fmla="*/ 223 h 292"/>
                    <a:gd name="T76" fmla="*/ 170 w 292"/>
                    <a:gd name="T77" fmla="*/ 142 h 292"/>
                    <a:gd name="T78" fmla="*/ 188 w 292"/>
                    <a:gd name="T79" fmla="*/ 142 h 292"/>
                    <a:gd name="T80" fmla="*/ 188 w 292"/>
                    <a:gd name="T81" fmla="*/ 121 h 292"/>
                    <a:gd name="T82" fmla="*/ 102 w 292"/>
                    <a:gd name="T83" fmla="*/ 121 h 292"/>
                    <a:gd name="T84" fmla="*/ 115 w 292"/>
                    <a:gd name="T85" fmla="*/ 79 h 292"/>
                    <a:gd name="T86" fmla="*/ 117 w 292"/>
                    <a:gd name="T87" fmla="*/ 92 h 292"/>
                    <a:gd name="T88" fmla="*/ 124 w 292"/>
                    <a:gd name="T89" fmla="*/ 101 h 292"/>
                    <a:gd name="T90" fmla="*/ 133 w 292"/>
                    <a:gd name="T91" fmla="*/ 108 h 292"/>
                    <a:gd name="T92" fmla="*/ 145 w 292"/>
                    <a:gd name="T93" fmla="*/ 110 h 292"/>
                    <a:gd name="T94" fmla="*/ 157 w 292"/>
                    <a:gd name="T95" fmla="*/ 108 h 292"/>
                    <a:gd name="T96" fmla="*/ 167 w 292"/>
                    <a:gd name="T97" fmla="*/ 101 h 292"/>
                    <a:gd name="T98" fmla="*/ 174 w 292"/>
                    <a:gd name="T99" fmla="*/ 92 h 292"/>
                    <a:gd name="T100" fmla="*/ 176 w 292"/>
                    <a:gd name="T101" fmla="*/ 79 h 292"/>
                    <a:gd name="T102" fmla="*/ 174 w 292"/>
                    <a:gd name="T103" fmla="*/ 67 h 292"/>
                    <a:gd name="T104" fmla="*/ 167 w 292"/>
                    <a:gd name="T105" fmla="*/ 58 h 292"/>
                    <a:gd name="T106" fmla="*/ 157 w 292"/>
                    <a:gd name="T107" fmla="*/ 51 h 292"/>
                    <a:gd name="T108" fmla="*/ 145 w 292"/>
                    <a:gd name="T109" fmla="*/ 49 h 292"/>
                    <a:gd name="T110" fmla="*/ 133 w 292"/>
                    <a:gd name="T111" fmla="*/ 51 h 292"/>
                    <a:gd name="T112" fmla="*/ 124 w 292"/>
                    <a:gd name="T113" fmla="*/ 58 h 292"/>
                    <a:gd name="T114" fmla="*/ 117 w 292"/>
                    <a:gd name="T115" fmla="*/ 67 h 292"/>
                    <a:gd name="T116" fmla="*/ 115 w 292"/>
                    <a:gd name="T117" fmla="*/ 79 h 2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92" h="292">
                      <a:moveTo>
                        <a:pt x="0" y="146"/>
                      </a:moveTo>
                      <a:lnTo>
                        <a:pt x="4" y="113"/>
                      </a:lnTo>
                      <a:lnTo>
                        <a:pt x="14" y="82"/>
                      </a:lnTo>
                      <a:lnTo>
                        <a:pt x="31" y="55"/>
                      </a:lnTo>
                      <a:lnTo>
                        <a:pt x="53" y="32"/>
                      </a:lnTo>
                      <a:lnTo>
                        <a:pt x="81" y="15"/>
                      </a:lnTo>
                      <a:lnTo>
                        <a:pt x="112" y="4"/>
                      </a:lnTo>
                      <a:lnTo>
                        <a:pt x="145" y="0"/>
                      </a:lnTo>
                      <a:lnTo>
                        <a:pt x="179" y="4"/>
                      </a:lnTo>
                      <a:lnTo>
                        <a:pt x="209" y="15"/>
                      </a:lnTo>
                      <a:lnTo>
                        <a:pt x="237" y="32"/>
                      </a:lnTo>
                      <a:lnTo>
                        <a:pt x="259" y="55"/>
                      </a:lnTo>
                      <a:lnTo>
                        <a:pt x="276" y="82"/>
                      </a:lnTo>
                      <a:lnTo>
                        <a:pt x="288" y="113"/>
                      </a:lnTo>
                      <a:lnTo>
                        <a:pt x="292" y="146"/>
                      </a:lnTo>
                      <a:lnTo>
                        <a:pt x="288" y="180"/>
                      </a:lnTo>
                      <a:lnTo>
                        <a:pt x="276" y="210"/>
                      </a:lnTo>
                      <a:lnTo>
                        <a:pt x="259" y="237"/>
                      </a:lnTo>
                      <a:lnTo>
                        <a:pt x="237" y="260"/>
                      </a:lnTo>
                      <a:lnTo>
                        <a:pt x="209" y="278"/>
                      </a:lnTo>
                      <a:lnTo>
                        <a:pt x="179" y="288"/>
                      </a:lnTo>
                      <a:lnTo>
                        <a:pt x="145" y="292"/>
                      </a:lnTo>
                      <a:lnTo>
                        <a:pt x="112" y="288"/>
                      </a:lnTo>
                      <a:lnTo>
                        <a:pt x="81" y="278"/>
                      </a:lnTo>
                      <a:lnTo>
                        <a:pt x="53" y="260"/>
                      </a:lnTo>
                      <a:lnTo>
                        <a:pt x="31" y="237"/>
                      </a:lnTo>
                      <a:lnTo>
                        <a:pt x="14" y="210"/>
                      </a:lnTo>
                      <a:lnTo>
                        <a:pt x="4" y="180"/>
                      </a:lnTo>
                      <a:lnTo>
                        <a:pt x="0" y="146"/>
                      </a:lnTo>
                      <a:close/>
                      <a:moveTo>
                        <a:pt x="102" y="121"/>
                      </a:moveTo>
                      <a:lnTo>
                        <a:pt x="102" y="142"/>
                      </a:lnTo>
                      <a:lnTo>
                        <a:pt x="120" y="142"/>
                      </a:lnTo>
                      <a:lnTo>
                        <a:pt x="120" y="223"/>
                      </a:lnTo>
                      <a:lnTo>
                        <a:pt x="102" y="223"/>
                      </a:lnTo>
                      <a:lnTo>
                        <a:pt x="102" y="244"/>
                      </a:lnTo>
                      <a:lnTo>
                        <a:pt x="188" y="244"/>
                      </a:lnTo>
                      <a:lnTo>
                        <a:pt x="188" y="223"/>
                      </a:lnTo>
                      <a:lnTo>
                        <a:pt x="170" y="223"/>
                      </a:lnTo>
                      <a:lnTo>
                        <a:pt x="170" y="142"/>
                      </a:lnTo>
                      <a:lnTo>
                        <a:pt x="188" y="142"/>
                      </a:lnTo>
                      <a:lnTo>
                        <a:pt x="188" y="121"/>
                      </a:lnTo>
                      <a:lnTo>
                        <a:pt x="102" y="121"/>
                      </a:lnTo>
                      <a:close/>
                      <a:moveTo>
                        <a:pt x="115" y="79"/>
                      </a:moveTo>
                      <a:lnTo>
                        <a:pt x="117" y="92"/>
                      </a:lnTo>
                      <a:lnTo>
                        <a:pt x="124" y="101"/>
                      </a:lnTo>
                      <a:lnTo>
                        <a:pt x="133" y="108"/>
                      </a:lnTo>
                      <a:lnTo>
                        <a:pt x="145" y="110"/>
                      </a:lnTo>
                      <a:lnTo>
                        <a:pt x="157" y="108"/>
                      </a:lnTo>
                      <a:lnTo>
                        <a:pt x="167" y="101"/>
                      </a:lnTo>
                      <a:lnTo>
                        <a:pt x="174" y="92"/>
                      </a:lnTo>
                      <a:lnTo>
                        <a:pt x="176" y="79"/>
                      </a:lnTo>
                      <a:lnTo>
                        <a:pt x="174" y="67"/>
                      </a:lnTo>
                      <a:lnTo>
                        <a:pt x="167" y="58"/>
                      </a:lnTo>
                      <a:lnTo>
                        <a:pt x="157" y="51"/>
                      </a:lnTo>
                      <a:lnTo>
                        <a:pt x="145" y="49"/>
                      </a:lnTo>
                      <a:lnTo>
                        <a:pt x="133" y="51"/>
                      </a:lnTo>
                      <a:lnTo>
                        <a:pt x="124" y="58"/>
                      </a:lnTo>
                      <a:lnTo>
                        <a:pt x="117" y="67"/>
                      </a:lnTo>
                      <a:lnTo>
                        <a:pt x="115" y="79"/>
                      </a:lnTo>
                      <a:close/>
                    </a:path>
                  </a:pathLst>
                </a:custGeom>
                <a:solidFill>
                  <a:srgbClr val="FF7800"/>
                </a:soli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100" noProof="0"/>
                </a:p>
              </p:txBody>
            </p:sp>
            <p:sp>
              <p:nvSpPr>
                <p:cNvPr id="397" name="Rechthoek 396">
                  <a:extLst>
                    <a:ext uri="{FF2B5EF4-FFF2-40B4-BE49-F238E27FC236}">
                      <a16:creationId xmlns:a16="http://schemas.microsoft.com/office/drawing/2014/main" id="{58316FB4-A0A8-4D3B-B8CD-60F4DDECF1E5}"/>
                    </a:ext>
                  </a:extLst>
                </p:cNvPr>
                <p:cNvSpPr/>
                <p:nvPr userDrawn="1"/>
              </p:nvSpPr>
              <p:spPr>
                <a:xfrm>
                  <a:off x="-3380966" y="3459752"/>
                  <a:ext cx="2817995" cy="592123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t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Want to know more?</a:t>
                  </a:r>
                  <a:b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</a:b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Go to the slide named </a:t>
                  </a:r>
                  <a:r>
                    <a:rPr kumimoji="0" lang="en-US" sz="11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‘Instruction slide: YouTube links’</a:t>
                  </a: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, open it in the slideshow and click on the preferred hyperlink.</a:t>
                  </a:r>
                </a:p>
              </p:txBody>
            </p:sp>
            <p:cxnSp>
              <p:nvCxnSpPr>
                <p:cNvPr id="398" name="Rechte verbindingslijn 397">
                  <a:extLst>
                    <a:ext uri="{FF2B5EF4-FFF2-40B4-BE49-F238E27FC236}">
                      <a16:creationId xmlns:a16="http://schemas.microsoft.com/office/drawing/2014/main" id="{F5C5E8C1-9415-43B5-BEE1-96DB3367E320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740987" y="4183385"/>
                  <a:ext cx="3178016" cy="0"/>
                </a:xfrm>
                <a:prstGeom prst="line">
                  <a:avLst/>
                </a:prstGeom>
                <a:noFill/>
                <a:ln w="3175" cap="flat" cmpd="sng" algn="ctr">
                  <a:solidFill>
                    <a:schemeClr val="accent1"/>
                  </a:solidFill>
                  <a:prstDash val="solid"/>
                </a:ln>
                <a:effectLst/>
              </p:spPr>
            </p:cxnSp>
          </p:grpSp>
          <p:sp>
            <p:nvSpPr>
              <p:cNvPr id="329" name="Rechthoek 328">
                <a:extLst>
                  <a:ext uri="{FF2B5EF4-FFF2-40B4-BE49-F238E27FC236}">
                    <a16:creationId xmlns:a16="http://schemas.microsoft.com/office/drawing/2014/main" id="{126A3F04-524E-4585-971A-F70E7C6607A7}"/>
                  </a:ext>
                </a:extLst>
              </p:cNvPr>
              <p:cNvSpPr/>
              <p:nvPr userDrawn="1"/>
            </p:nvSpPr>
            <p:spPr>
              <a:xfrm>
                <a:off x="-3419345" y="1434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Using text levels</a:t>
                </a:r>
              </a:p>
            </p:txBody>
          </p:sp>
          <p:sp>
            <p:nvSpPr>
              <p:cNvPr id="330" name="Ovaal 329">
                <a:extLst>
                  <a:ext uri="{FF2B5EF4-FFF2-40B4-BE49-F238E27FC236}">
                    <a16:creationId xmlns:a16="http://schemas.microsoft.com/office/drawing/2014/main" id="{88E87CE7-2D3F-4783-84B5-BD31ADB25611}"/>
                  </a:ext>
                </a:extLst>
              </p:cNvPr>
              <p:cNvSpPr/>
              <p:nvPr userDrawn="1"/>
            </p:nvSpPr>
            <p:spPr>
              <a:xfrm>
                <a:off x="-3425006" y="171914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cxnSp>
            <p:nvCxnSpPr>
              <p:cNvPr id="331" name="Rechte verbindingslijn 330">
                <a:extLst>
                  <a:ext uri="{FF2B5EF4-FFF2-40B4-BE49-F238E27FC236}">
                    <a16:creationId xmlns:a16="http://schemas.microsoft.com/office/drawing/2014/main" id="{D64004CC-5AE7-4691-9848-587195CD64E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243069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332" name="Groep 331">
                <a:extLst>
                  <a:ext uri="{FF2B5EF4-FFF2-40B4-BE49-F238E27FC236}">
                    <a16:creationId xmlns:a16="http://schemas.microsoft.com/office/drawing/2014/main" id="{5CC85CCF-97CF-4FAD-B472-9D7936732166}"/>
                  </a:ext>
                </a:extLst>
              </p:cNvPr>
              <p:cNvGrpSpPr/>
              <p:nvPr userDrawn="1"/>
            </p:nvGrpSpPr>
            <p:grpSpPr>
              <a:xfrm>
                <a:off x="-3437547" y="349413"/>
                <a:ext cx="2933825" cy="558875"/>
                <a:chOff x="-3419346" y="368233"/>
                <a:chExt cx="3904920" cy="743862"/>
              </a:xfrm>
            </p:grpSpPr>
            <p:sp>
              <p:nvSpPr>
                <p:cNvPr id="344" name="Rechthoek 343">
                  <a:extLst>
                    <a:ext uri="{FF2B5EF4-FFF2-40B4-BE49-F238E27FC236}">
                      <a16:creationId xmlns:a16="http://schemas.microsoft.com/office/drawing/2014/main" id="{643456C0-C5E6-4349-93AB-859BD1B1C223}"/>
                    </a:ext>
                  </a:extLst>
                </p:cNvPr>
                <p:cNvSpPr/>
                <p:nvPr userDrawn="1"/>
              </p:nvSpPr>
              <p:spPr>
                <a:xfrm>
                  <a:off x="-3294549" y="368233"/>
                  <a:ext cx="432805" cy="244981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US" sz="800" b="0" noProof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Home</a:t>
                  </a:r>
                </a:p>
              </p:txBody>
            </p:sp>
            <p:cxnSp>
              <p:nvCxnSpPr>
                <p:cNvPr id="345" name="Rechte verbindingslijn 344">
                  <a:extLst>
                    <a:ext uri="{FF2B5EF4-FFF2-40B4-BE49-F238E27FC236}">
                      <a16:creationId xmlns:a16="http://schemas.microsoft.com/office/drawing/2014/main" id="{2CCBCD58-77D4-4D46-B0D3-DEE9A72F9BC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61744" y="613214"/>
                  <a:ext cx="137087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Rechte verbindingslijn 345">
                  <a:extLst>
                    <a:ext uri="{FF2B5EF4-FFF2-40B4-BE49-F238E27FC236}">
                      <a16:creationId xmlns:a16="http://schemas.microsoft.com/office/drawing/2014/main" id="{2D656433-6BA5-43A4-8CF5-B7F88571A78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3419346" y="613214"/>
                  <a:ext cx="136215" cy="0"/>
                </a:xfrm>
                <a:prstGeom prst="line">
                  <a:avLst/>
                </a:prstGeom>
                <a:ln w="635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7" name="Rechthoek 346">
                  <a:extLst>
                    <a:ext uri="{FF2B5EF4-FFF2-40B4-BE49-F238E27FC236}">
                      <a16:creationId xmlns:a16="http://schemas.microsoft.com/office/drawing/2014/main" id="{6D06710E-0BCC-4B13-9FCF-D7508D64BD8F}"/>
                    </a:ext>
                  </a:extLst>
                </p:cNvPr>
                <p:cNvSpPr/>
                <p:nvPr userDrawn="1"/>
              </p:nvSpPr>
              <p:spPr>
                <a:xfrm>
                  <a:off x="-3289012" y="589683"/>
                  <a:ext cx="422160" cy="640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US" sz="1000" b="1" noProof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348" name="Groep 347">
                  <a:extLst>
                    <a:ext uri="{FF2B5EF4-FFF2-40B4-BE49-F238E27FC236}">
                      <a16:creationId xmlns:a16="http://schemas.microsoft.com/office/drawing/2014/main" id="{9A732E33-6B44-4AA2-A5C2-04B6733D96D6}"/>
                    </a:ext>
                  </a:extLst>
                </p:cNvPr>
                <p:cNvGrpSpPr/>
                <p:nvPr userDrawn="1"/>
              </p:nvGrpSpPr>
              <p:grpSpPr>
                <a:xfrm>
                  <a:off x="-3002834" y="720303"/>
                  <a:ext cx="182598" cy="143759"/>
                  <a:chOff x="-3310843" y="700986"/>
                  <a:chExt cx="182598" cy="143759"/>
                </a:xfrm>
              </p:grpSpPr>
              <p:grpSp>
                <p:nvGrpSpPr>
                  <p:cNvPr id="387" name="Groep 386">
                    <a:extLst>
                      <a:ext uri="{FF2B5EF4-FFF2-40B4-BE49-F238E27FC236}">
                        <a16:creationId xmlns:a16="http://schemas.microsoft.com/office/drawing/2014/main" id="{F09E9159-AAA5-4597-88A9-AA6505ACEE7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391" name="Rechte verbindingslijn 390">
                      <a:extLst>
                        <a:ext uri="{FF2B5EF4-FFF2-40B4-BE49-F238E27FC236}">
                          <a16:creationId xmlns:a16="http://schemas.microsoft.com/office/drawing/2014/main" id="{97CEA23C-54D0-4197-BF65-C0B1B48D317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2" name="Rechte verbindingslijn 391">
                      <a:extLst>
                        <a:ext uri="{FF2B5EF4-FFF2-40B4-BE49-F238E27FC236}">
                          <a16:creationId xmlns:a16="http://schemas.microsoft.com/office/drawing/2014/main" id="{32EB76B2-7C2A-44DB-9004-FD470E73F6E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3" name="Rechte verbindingslijn 392">
                      <a:extLst>
                        <a:ext uri="{FF2B5EF4-FFF2-40B4-BE49-F238E27FC236}">
                          <a16:creationId xmlns:a16="http://schemas.microsoft.com/office/drawing/2014/main" id="{27C2DD1E-42E5-4285-AE13-736B79E492C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4" name="Rechte verbindingslijn 393">
                      <a:extLst>
                        <a:ext uri="{FF2B5EF4-FFF2-40B4-BE49-F238E27FC236}">
                          <a16:creationId xmlns:a16="http://schemas.microsoft.com/office/drawing/2014/main" id="{4D61BBB5-9BA6-4FF9-8378-AF8E65A6D60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95" name="Rechte verbindingslijn 394">
                      <a:extLst>
                        <a:ext uri="{FF2B5EF4-FFF2-40B4-BE49-F238E27FC236}">
                          <a16:creationId xmlns:a16="http://schemas.microsoft.com/office/drawing/2014/main" id="{D7206B93-6180-406A-B5BB-4A322AC4933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88" name="Groep 387">
                    <a:extLst>
                      <a:ext uri="{FF2B5EF4-FFF2-40B4-BE49-F238E27FC236}">
                        <a16:creationId xmlns:a16="http://schemas.microsoft.com/office/drawing/2014/main" id="{26C654F5-228F-40F3-8F86-9599076A8DB2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89" name="Rechthoek 388">
                      <a:extLst>
                        <a:ext uri="{FF2B5EF4-FFF2-40B4-BE49-F238E27FC236}">
                          <a16:creationId xmlns:a16="http://schemas.microsoft.com/office/drawing/2014/main" id="{0A8D06A7-275D-4A21-B109-25427ADA759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90" name="Pijl: punthaak 389">
                      <a:extLst>
                        <a:ext uri="{FF2B5EF4-FFF2-40B4-BE49-F238E27FC236}">
                          <a16:creationId xmlns:a16="http://schemas.microsoft.com/office/drawing/2014/main" id="{57975E7A-BC7E-4F26-BDBB-178927BD6530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grpSp>
              <p:nvGrpSpPr>
                <p:cNvPr id="349" name="Groep 348">
                  <a:extLst>
                    <a:ext uri="{FF2B5EF4-FFF2-40B4-BE49-F238E27FC236}">
                      <a16:creationId xmlns:a16="http://schemas.microsoft.com/office/drawing/2014/main" id="{4DBB06D8-FED6-42E8-84AA-37C6E49E4E60}"/>
                    </a:ext>
                  </a:extLst>
                </p:cNvPr>
                <p:cNvGrpSpPr/>
                <p:nvPr userDrawn="1"/>
              </p:nvGrpSpPr>
              <p:grpSpPr>
                <a:xfrm>
                  <a:off x="-3326107" y="720303"/>
                  <a:ext cx="182598" cy="143759"/>
                  <a:chOff x="-3634116" y="700986"/>
                  <a:chExt cx="182598" cy="143759"/>
                </a:xfrm>
              </p:grpSpPr>
              <p:grpSp>
                <p:nvGrpSpPr>
                  <p:cNvPr id="378" name="Groep 377">
                    <a:extLst>
                      <a:ext uri="{FF2B5EF4-FFF2-40B4-BE49-F238E27FC236}">
                        <a16:creationId xmlns:a16="http://schemas.microsoft.com/office/drawing/2014/main" id="{08897B1E-10A5-4DB1-83E6-7D45038F03F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382" name="Rechte verbindingslijn 381">
                      <a:extLst>
                        <a:ext uri="{FF2B5EF4-FFF2-40B4-BE49-F238E27FC236}">
                          <a16:creationId xmlns:a16="http://schemas.microsoft.com/office/drawing/2014/main" id="{EFACA351-13FE-4887-A861-9D13E8A9DE2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3" name="Rechte verbindingslijn 382">
                      <a:extLst>
                        <a:ext uri="{FF2B5EF4-FFF2-40B4-BE49-F238E27FC236}">
                          <a16:creationId xmlns:a16="http://schemas.microsoft.com/office/drawing/2014/main" id="{34C3EF70-F122-4776-8BDB-977F80390BE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4" name="Rechte verbindingslijn 383">
                      <a:extLst>
                        <a:ext uri="{FF2B5EF4-FFF2-40B4-BE49-F238E27FC236}">
                          <a16:creationId xmlns:a16="http://schemas.microsoft.com/office/drawing/2014/main" id="{651EE2FC-FB6D-47AE-966B-6A49B0D3E1D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5" name="Rechte verbindingslijn 384">
                      <a:extLst>
                        <a:ext uri="{FF2B5EF4-FFF2-40B4-BE49-F238E27FC236}">
                          <a16:creationId xmlns:a16="http://schemas.microsoft.com/office/drawing/2014/main" id="{A136552B-496F-4CDB-9827-BA0D07B58AE4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386" name="Rechte verbindingslijn 385">
                      <a:extLst>
                        <a:ext uri="{FF2B5EF4-FFF2-40B4-BE49-F238E27FC236}">
                          <a16:creationId xmlns:a16="http://schemas.microsoft.com/office/drawing/2014/main" id="{219097BA-4241-44FD-949F-53510E0DF2B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379" name="Groep 378">
                    <a:extLst>
                      <a:ext uri="{FF2B5EF4-FFF2-40B4-BE49-F238E27FC236}">
                        <a16:creationId xmlns:a16="http://schemas.microsoft.com/office/drawing/2014/main" id="{1139AEEB-FD6B-4752-8FBA-BAA90E1CD3E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380" name="Rechthoek 379">
                      <a:extLst>
                        <a:ext uri="{FF2B5EF4-FFF2-40B4-BE49-F238E27FC236}">
                          <a16:creationId xmlns:a16="http://schemas.microsoft.com/office/drawing/2014/main" id="{31568BF7-7184-429C-8BB7-8B3D4BB0275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81" name="Pijl: punthaak 380">
                      <a:extLst>
                        <a:ext uri="{FF2B5EF4-FFF2-40B4-BE49-F238E27FC236}">
                          <a16:creationId xmlns:a16="http://schemas.microsoft.com/office/drawing/2014/main" id="{D91BE664-206B-41E4-9B47-FF3D350F8C74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  <p:cxnSp>
              <p:nvCxnSpPr>
                <p:cNvPr id="350" name="Rechte verbindingslijn 349">
                  <a:extLst>
                    <a:ext uri="{FF2B5EF4-FFF2-40B4-BE49-F238E27FC236}">
                      <a16:creationId xmlns:a16="http://schemas.microsoft.com/office/drawing/2014/main" id="{8A19C2EA-822A-4705-8FB1-75383DEFADD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V="1">
                  <a:off x="-3136454" y="523622"/>
                  <a:ext cx="720437" cy="188422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cxnSp>
              <p:nvCxnSpPr>
                <p:cNvPr id="351" name="Rechte verbindingslijn 350">
                  <a:extLst>
                    <a:ext uri="{FF2B5EF4-FFF2-40B4-BE49-F238E27FC236}">
                      <a16:creationId xmlns:a16="http://schemas.microsoft.com/office/drawing/2014/main" id="{27DD1312-6B4E-4F14-AF2E-DAF35F4C3F9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-2820570" y="712044"/>
                  <a:ext cx="399011" cy="238298"/>
                </a:xfrm>
                <a:prstGeom prst="line">
                  <a:avLst/>
                </a:prstGeom>
                <a:noFill/>
                <a:ln w="19050" cap="rnd" cmpd="sng" algn="ctr">
                  <a:solidFill>
                    <a:schemeClr val="accent1"/>
                  </a:solidFill>
                  <a:prstDash val="solid"/>
                  <a:headEnd type="oval"/>
                </a:ln>
                <a:effectLst/>
              </p:spPr>
            </p:cxnSp>
            <p:grpSp>
              <p:nvGrpSpPr>
                <p:cNvPr id="352" name="Groep 351">
                  <a:extLst>
                    <a:ext uri="{FF2B5EF4-FFF2-40B4-BE49-F238E27FC236}">
                      <a16:creationId xmlns:a16="http://schemas.microsoft.com/office/drawing/2014/main" id="{3D01EFF9-48F1-4CE4-828F-FFDA257F4104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370226"/>
                  <a:ext cx="357690" cy="330595"/>
                  <a:chOff x="-2721817" y="347336"/>
                  <a:chExt cx="432805" cy="400021"/>
                </a:xfrm>
              </p:grpSpPr>
              <p:sp>
                <p:nvSpPr>
                  <p:cNvPr id="367" name="Rechthoek 366">
                    <a:extLst>
                      <a:ext uri="{FF2B5EF4-FFF2-40B4-BE49-F238E27FC236}">
                        <a16:creationId xmlns:a16="http://schemas.microsoft.com/office/drawing/2014/main" id="{D9F088CA-3F55-48E1-A4BF-A80DA3B42C4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347336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68" name="Groep 367">
                    <a:extLst>
                      <a:ext uri="{FF2B5EF4-FFF2-40B4-BE49-F238E27FC236}">
                        <a16:creationId xmlns:a16="http://schemas.microsoft.com/office/drawing/2014/main" id="{829283CA-3E12-4E1D-BA82-F8F2CBECE5A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431583"/>
                    <a:ext cx="294076" cy="231526"/>
                    <a:chOff x="-3634116" y="700986"/>
                    <a:chExt cx="182598" cy="143759"/>
                  </a:xfrm>
                </p:grpSpPr>
                <p:grpSp>
                  <p:nvGrpSpPr>
                    <p:cNvPr id="369" name="Groep 368">
                      <a:extLst>
                        <a:ext uri="{FF2B5EF4-FFF2-40B4-BE49-F238E27FC236}">
                          <a16:creationId xmlns:a16="http://schemas.microsoft.com/office/drawing/2014/main" id="{9FEDADF6-50AB-4FF0-AC93-05ED813E048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116" y="700986"/>
                      <a:ext cx="182598" cy="143759"/>
                      <a:chOff x="-3634116" y="700986"/>
                      <a:chExt cx="182598" cy="143759"/>
                    </a:xfrm>
                  </p:grpSpPr>
                  <p:cxnSp>
                    <p:nvCxnSpPr>
                      <p:cNvPr id="373" name="Rechte verbindingslijn 372">
                        <a:extLst>
                          <a:ext uri="{FF2B5EF4-FFF2-40B4-BE49-F238E27FC236}">
                            <a16:creationId xmlns:a16="http://schemas.microsoft.com/office/drawing/2014/main" id="{CFC3D9A4-8D6B-429B-83F4-8ED00EABCC1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4" name="Rechte verbindingslijn 373">
                        <a:extLst>
                          <a:ext uri="{FF2B5EF4-FFF2-40B4-BE49-F238E27FC236}">
                            <a16:creationId xmlns:a16="http://schemas.microsoft.com/office/drawing/2014/main" id="{3FF4886E-29D5-4BEC-9AF5-5410F26CC738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634116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5" name="Rechte verbindingslijn 374">
                        <a:extLst>
                          <a:ext uri="{FF2B5EF4-FFF2-40B4-BE49-F238E27FC236}">
                            <a16:creationId xmlns:a16="http://schemas.microsoft.com/office/drawing/2014/main" id="{BED0EEB6-00E5-46D1-A7BD-6F640F2C0371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6" name="Rechte verbindingslijn 375">
                        <a:extLst>
                          <a:ext uri="{FF2B5EF4-FFF2-40B4-BE49-F238E27FC236}">
                            <a16:creationId xmlns:a16="http://schemas.microsoft.com/office/drawing/2014/main" id="{F55EF17F-0880-45C7-B3D9-35D572F2BDB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77" name="Rechte verbindingslijn 376">
                        <a:extLst>
                          <a:ext uri="{FF2B5EF4-FFF2-40B4-BE49-F238E27FC236}">
                            <a16:creationId xmlns:a16="http://schemas.microsoft.com/office/drawing/2014/main" id="{68DFD672-7782-47FD-9670-89229F39D155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536469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70" name="Groep 369">
                      <a:extLst>
                        <a:ext uri="{FF2B5EF4-FFF2-40B4-BE49-F238E27FC236}">
                          <a16:creationId xmlns:a16="http://schemas.microsoft.com/office/drawing/2014/main" id="{DD850715-6EE3-444F-868C-9E78874E303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634047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71" name="Rechthoek 370">
                        <a:extLst>
                          <a:ext uri="{FF2B5EF4-FFF2-40B4-BE49-F238E27FC236}">
                            <a16:creationId xmlns:a16="http://schemas.microsoft.com/office/drawing/2014/main" id="{5B38246F-B780-4A6C-BF79-0685B899943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72" name="Pijl: punthaak 371">
                        <a:extLst>
                          <a:ext uri="{FF2B5EF4-FFF2-40B4-BE49-F238E27FC236}">
                            <a16:creationId xmlns:a16="http://schemas.microsoft.com/office/drawing/2014/main" id="{98581880-9153-4D8F-AAAA-2A2FE68A5AB0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353" name="Groep 352">
                  <a:extLst>
                    <a:ext uri="{FF2B5EF4-FFF2-40B4-BE49-F238E27FC236}">
                      <a16:creationId xmlns:a16="http://schemas.microsoft.com/office/drawing/2014/main" id="{91F7FA64-A425-45AF-AF84-BE25FA5D692A}"/>
                    </a:ext>
                  </a:extLst>
                </p:cNvPr>
                <p:cNvGrpSpPr/>
                <p:nvPr userDrawn="1"/>
              </p:nvGrpSpPr>
              <p:grpSpPr>
                <a:xfrm>
                  <a:off x="-2425037" y="781500"/>
                  <a:ext cx="357690" cy="330595"/>
                  <a:chOff x="-2721817" y="782525"/>
                  <a:chExt cx="432805" cy="400021"/>
                </a:xfrm>
              </p:grpSpPr>
              <p:sp>
                <p:nvSpPr>
                  <p:cNvPr id="356" name="Rechthoek 355">
                    <a:extLst>
                      <a:ext uri="{FF2B5EF4-FFF2-40B4-BE49-F238E27FC236}">
                        <a16:creationId xmlns:a16="http://schemas.microsoft.com/office/drawing/2014/main" id="{C005EC74-0D5C-4CCF-B296-D5D98C3B106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721817" y="782525"/>
                    <a:ext cx="432805" cy="400021"/>
                  </a:xfrm>
                  <a:prstGeom prst="rect">
                    <a:avLst/>
                  </a:prstGeom>
                  <a:solidFill>
                    <a:schemeClr val="bg1"/>
                  </a:solidFill>
                  <a:ln w="31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sz="1050" b="0" noProof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357" name="Groep 356">
                    <a:extLst>
                      <a:ext uri="{FF2B5EF4-FFF2-40B4-BE49-F238E27FC236}">
                        <a16:creationId xmlns:a16="http://schemas.microsoft.com/office/drawing/2014/main" id="{2CF93440-014D-49D7-B99B-25C91B78BD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52453" y="866772"/>
                    <a:ext cx="294076" cy="231526"/>
                    <a:chOff x="-3310843" y="700986"/>
                    <a:chExt cx="182598" cy="143759"/>
                  </a:xfrm>
                </p:grpSpPr>
                <p:grpSp>
                  <p:nvGrpSpPr>
                    <p:cNvPr id="358" name="Groep 357">
                      <a:extLst>
                        <a:ext uri="{FF2B5EF4-FFF2-40B4-BE49-F238E27FC236}">
                          <a16:creationId xmlns:a16="http://schemas.microsoft.com/office/drawing/2014/main" id="{A02635AC-E5C2-4400-8F57-F884690253C6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10843" y="700986"/>
                      <a:ext cx="182598" cy="143759"/>
                      <a:chOff x="-3310843" y="700986"/>
                      <a:chExt cx="182598" cy="143759"/>
                    </a:xfrm>
                  </p:grpSpPr>
                  <p:cxnSp>
                    <p:nvCxnSpPr>
                      <p:cNvPr id="362" name="Rechte verbindingslijn 361">
                        <a:extLst>
                          <a:ext uri="{FF2B5EF4-FFF2-40B4-BE49-F238E27FC236}">
                            <a16:creationId xmlns:a16="http://schemas.microsoft.com/office/drawing/2014/main" id="{C12DBC56-DA2A-44E2-9BA9-A7D3E6588E33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700986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63" name="Rechte verbindingslijn 362">
                        <a:extLst>
                          <a:ext uri="{FF2B5EF4-FFF2-40B4-BE49-F238E27FC236}">
                            <a16:creationId xmlns:a16="http://schemas.microsoft.com/office/drawing/2014/main" id="{DAD17748-366E-45F7-88EE-2EE9D5E93452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310843" y="844745"/>
                        <a:ext cx="182598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64" name="Rechte verbindingslijn 363">
                        <a:extLst>
                          <a:ext uri="{FF2B5EF4-FFF2-40B4-BE49-F238E27FC236}">
                            <a16:creationId xmlns:a16="http://schemas.microsoft.com/office/drawing/2014/main" id="{EC7C08AB-BB14-4F5B-B3E0-A9FDEF0DAAAE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80880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65" name="Rechte verbindingslijn 364">
                        <a:extLst>
                          <a:ext uri="{FF2B5EF4-FFF2-40B4-BE49-F238E27FC236}">
                            <a16:creationId xmlns:a16="http://schemas.microsoft.com/office/drawing/2014/main" id="{848F4DB7-CD44-477C-81BE-AB1D5209D00A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7286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  <p:cxnSp>
                    <p:nvCxnSpPr>
                      <p:cNvPr id="366" name="Rechte verbindingslijn 365">
                        <a:extLst>
                          <a:ext uri="{FF2B5EF4-FFF2-40B4-BE49-F238E27FC236}">
                            <a16:creationId xmlns:a16="http://schemas.microsoft.com/office/drawing/2014/main" id="{F12C3F91-E3FB-486A-9268-B142C1EF3CCC}"/>
                          </a:ext>
                        </a:extLst>
                      </p:cNvPr>
                      <p:cNvCxnSpPr/>
                      <p:nvPr userDrawn="1"/>
                    </p:nvCxnSpPr>
                    <p:spPr>
                      <a:xfrm>
                        <a:off x="-3213196" y="736926"/>
                        <a:ext cx="82203" cy="0"/>
                      </a:xfrm>
                      <a:prstGeom prst="line">
                        <a:avLst/>
                      </a:prstGeom>
                      <a:noFill/>
                      <a:ln w="19050" cap="flat" cmpd="sng" algn="ctr">
                        <a:solidFill>
                          <a:srgbClr val="292929"/>
                        </a:solidFill>
                        <a:prstDash val="solid"/>
                      </a:ln>
                      <a:effectLst/>
                    </p:spPr>
                  </p:cxnSp>
                </p:grpSp>
                <p:grpSp>
                  <p:nvGrpSpPr>
                    <p:cNvPr id="359" name="Groep 358">
                      <a:extLst>
                        <a:ext uri="{FF2B5EF4-FFF2-40B4-BE49-F238E27FC236}">
                          <a16:creationId xmlns:a16="http://schemas.microsoft.com/office/drawing/2014/main" id="{AB318454-CD3E-427B-977E-AEF2DBE66DAB}"/>
                        </a:ext>
                      </a:extLst>
                    </p:cNvPr>
                    <p:cNvGrpSpPr/>
                    <p:nvPr userDrawn="1"/>
                  </p:nvGrpSpPr>
                  <p:grpSpPr>
                    <a:xfrm flipH="1">
                      <a:off x="-3310774" y="735854"/>
                      <a:ext cx="88801" cy="72568"/>
                      <a:chOff x="-2091059" y="1395403"/>
                      <a:chExt cx="157316" cy="128558"/>
                    </a:xfrm>
                  </p:grpSpPr>
                  <p:sp>
                    <p:nvSpPr>
                      <p:cNvPr id="360" name="Rechthoek 359">
                        <a:extLst>
                          <a:ext uri="{FF2B5EF4-FFF2-40B4-BE49-F238E27FC236}">
                            <a16:creationId xmlns:a16="http://schemas.microsoft.com/office/drawing/2014/main" id="{94533A45-92DD-4A28-8655-477BF5ED607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2051585" y="1436824"/>
                        <a:ext cx="117842" cy="45718"/>
                      </a:xfrm>
                      <a:prstGeom prst="rect">
                        <a:avLst/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361" name="Pijl: punthaak 360">
                        <a:extLst>
                          <a:ext uri="{FF2B5EF4-FFF2-40B4-BE49-F238E27FC236}">
                            <a16:creationId xmlns:a16="http://schemas.microsoft.com/office/drawing/2014/main" id="{71BFA9AA-9E4E-4A5B-80A8-195F9C56F25A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 flipH="1">
                        <a:off x="-2091059" y="1395403"/>
                        <a:ext cx="128558" cy="128558"/>
                      </a:xfrm>
                      <a:prstGeom prst="chevron">
                        <a:avLst>
                          <a:gd name="adj" fmla="val 47962"/>
                        </a:avLst>
                      </a:prstGeom>
                      <a:solidFill>
                        <a:srgbClr val="4A7DB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US" sz="1000" b="1" noProof="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</p:grpSp>
            <p:sp>
              <p:nvSpPr>
                <p:cNvPr id="354" name="Rechthoek 353">
                  <a:extLst>
                    <a:ext uri="{FF2B5EF4-FFF2-40B4-BE49-F238E27FC236}">
                      <a16:creationId xmlns:a16="http://schemas.microsoft.com/office/drawing/2014/main" id="{CCE7E49D-46F1-4EBC-BCD4-9288399895DD}"/>
                    </a:ext>
                  </a:extLst>
                </p:cNvPr>
                <p:cNvSpPr/>
                <p:nvPr userDrawn="1"/>
              </p:nvSpPr>
              <p:spPr>
                <a:xfrm>
                  <a:off x="-1950057" y="439449"/>
                  <a:ext cx="2435631" cy="198066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up</a:t>
                  </a:r>
                </a:p>
              </p:txBody>
            </p:sp>
            <p:sp>
              <p:nvSpPr>
                <p:cNvPr id="355" name="Rechthoek 354">
                  <a:extLst>
                    <a:ext uri="{FF2B5EF4-FFF2-40B4-BE49-F238E27FC236}">
                      <a16:creationId xmlns:a16="http://schemas.microsoft.com/office/drawing/2014/main" id="{5AE8D67B-9876-4168-8EE7-0A07EB3F933F}"/>
                    </a:ext>
                  </a:extLst>
                </p:cNvPr>
                <p:cNvSpPr/>
                <p:nvPr userDrawn="1"/>
              </p:nvSpPr>
              <p:spPr>
                <a:xfrm>
                  <a:off x="-1950057" y="848575"/>
                  <a:ext cx="2213551" cy="186424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defTabSz="91440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n-lt"/>
                      <a:cs typeface="Segoe UI Light" panose="020B0502040204020203" pitchFamily="34" charset="0"/>
                    </a:rPr>
                    <a:t>Text level down</a:t>
                  </a:r>
                </a:p>
              </p:txBody>
            </p:sp>
          </p:grpSp>
          <p:cxnSp>
            <p:nvCxnSpPr>
              <p:cNvPr id="333" name="Rechte verbindingslijn 332">
                <a:extLst>
                  <a:ext uri="{FF2B5EF4-FFF2-40B4-BE49-F238E27FC236}">
                    <a16:creationId xmlns:a16="http://schemas.microsoft.com/office/drawing/2014/main" id="{E27C5683-DA0B-4981-89CD-3CACEDD3F7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1020931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334" name="Rechthoek 333">
                <a:extLst>
                  <a:ext uri="{FF2B5EF4-FFF2-40B4-BE49-F238E27FC236}">
                    <a16:creationId xmlns:a16="http://schemas.microsoft.com/office/drawing/2014/main" id="{EE434299-F792-4800-9B79-0621CF47B2A0}"/>
                  </a:ext>
                </a:extLst>
              </p:cNvPr>
              <p:cNvSpPr/>
              <p:nvPr userDrawn="1"/>
            </p:nvSpPr>
            <p:spPr>
              <a:xfrm>
                <a:off x="-3059324" y="1719143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171450" marR="0" lvl="0" indent="-1714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Arial" panose="020B0604020202020204" pitchFamily="34" charset="0"/>
                  <a:buChar char="•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Bullet</a:t>
                </a:r>
              </a:p>
            </p:txBody>
          </p:sp>
          <p:sp>
            <p:nvSpPr>
              <p:cNvPr id="335" name="Ovaal 334">
                <a:extLst>
                  <a:ext uri="{FF2B5EF4-FFF2-40B4-BE49-F238E27FC236}">
                    <a16:creationId xmlns:a16="http://schemas.microsoft.com/office/drawing/2014/main" id="{12834022-065A-4D5D-B0C1-21B970C21538}"/>
                  </a:ext>
                </a:extLst>
              </p:cNvPr>
              <p:cNvSpPr/>
              <p:nvPr userDrawn="1"/>
            </p:nvSpPr>
            <p:spPr>
              <a:xfrm>
                <a:off x="-3425006" y="2091065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336" name="Rechthoek 335">
                <a:extLst>
                  <a:ext uri="{FF2B5EF4-FFF2-40B4-BE49-F238E27FC236}">
                    <a16:creationId xmlns:a16="http://schemas.microsoft.com/office/drawing/2014/main" id="{964CE0F3-BB6D-4B49-8F52-C494AE98E528}"/>
                  </a:ext>
                </a:extLst>
              </p:cNvPr>
              <p:cNvSpPr/>
              <p:nvPr userDrawn="1"/>
            </p:nvSpPr>
            <p:spPr>
              <a:xfrm>
                <a:off x="-3059324" y="2091064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466725" marR="0" lvl="0" indent="-28575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Calibri Light" panose="020F0302020204030204" pitchFamily="34" charset="0"/>
                  <a:buChar char="→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Sub-bullet #1</a:t>
                </a:r>
              </a:p>
            </p:txBody>
          </p:sp>
          <p:sp>
            <p:nvSpPr>
              <p:cNvPr id="337" name="Ovaal 336">
                <a:extLst>
                  <a:ext uri="{FF2B5EF4-FFF2-40B4-BE49-F238E27FC236}">
                    <a16:creationId xmlns:a16="http://schemas.microsoft.com/office/drawing/2014/main" id="{C0267DDB-F682-4871-BDA8-63669B6046EB}"/>
                  </a:ext>
                </a:extLst>
              </p:cNvPr>
              <p:cNvSpPr/>
              <p:nvPr userDrawn="1"/>
            </p:nvSpPr>
            <p:spPr>
              <a:xfrm>
                <a:off x="-3425006" y="2465241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3</a:t>
                </a:r>
              </a:p>
            </p:txBody>
          </p:sp>
          <p:sp>
            <p:nvSpPr>
              <p:cNvPr id="338" name="Rechthoek 337">
                <a:extLst>
                  <a:ext uri="{FF2B5EF4-FFF2-40B4-BE49-F238E27FC236}">
                    <a16:creationId xmlns:a16="http://schemas.microsoft.com/office/drawing/2014/main" id="{9A854F38-61E5-4015-9813-957B2C8008AD}"/>
                  </a:ext>
                </a:extLst>
              </p:cNvPr>
              <p:cNvSpPr/>
              <p:nvPr userDrawn="1"/>
            </p:nvSpPr>
            <p:spPr>
              <a:xfrm>
                <a:off x="-3059324" y="2465240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Plain text</a:t>
                </a:r>
              </a:p>
            </p:txBody>
          </p:sp>
          <p:sp>
            <p:nvSpPr>
              <p:cNvPr id="339" name="Ovaal 338">
                <a:extLst>
                  <a:ext uri="{FF2B5EF4-FFF2-40B4-BE49-F238E27FC236}">
                    <a16:creationId xmlns:a16="http://schemas.microsoft.com/office/drawing/2014/main" id="{2BB0088D-AC03-4DD2-8C15-A0C8F00A4FBA}"/>
                  </a:ext>
                </a:extLst>
              </p:cNvPr>
              <p:cNvSpPr/>
              <p:nvPr userDrawn="1"/>
            </p:nvSpPr>
            <p:spPr>
              <a:xfrm>
                <a:off x="-3425006" y="2837886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4</a:t>
                </a:r>
              </a:p>
            </p:txBody>
          </p:sp>
          <p:sp>
            <p:nvSpPr>
              <p:cNvPr id="340" name="Rechthoek 339">
                <a:extLst>
                  <a:ext uri="{FF2B5EF4-FFF2-40B4-BE49-F238E27FC236}">
                    <a16:creationId xmlns:a16="http://schemas.microsoft.com/office/drawing/2014/main" id="{8A78B894-A55C-4D5A-84A4-935B38A0C4E6}"/>
                  </a:ext>
                </a:extLst>
              </p:cNvPr>
              <p:cNvSpPr/>
              <p:nvPr userDrawn="1"/>
            </p:nvSpPr>
            <p:spPr>
              <a:xfrm>
                <a:off x="-3059324" y="2837885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R="0" lvl="0" indent="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Subtitle</a:t>
                </a:r>
              </a:p>
            </p:txBody>
          </p:sp>
          <p:sp>
            <p:nvSpPr>
              <p:cNvPr id="341" name="Ovaal 340">
                <a:extLst>
                  <a:ext uri="{FF2B5EF4-FFF2-40B4-BE49-F238E27FC236}">
                    <a16:creationId xmlns:a16="http://schemas.microsoft.com/office/drawing/2014/main" id="{7B505A8C-4175-4744-A572-64BF3EA44F90}"/>
                  </a:ext>
                </a:extLst>
              </p:cNvPr>
              <p:cNvSpPr/>
              <p:nvPr userDrawn="1"/>
            </p:nvSpPr>
            <p:spPr>
              <a:xfrm>
                <a:off x="-3425006" y="3221492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5</a:t>
                </a:r>
              </a:p>
            </p:txBody>
          </p:sp>
          <p:sp>
            <p:nvSpPr>
              <p:cNvPr id="342" name="Rechthoek 341">
                <a:extLst>
                  <a:ext uri="{FF2B5EF4-FFF2-40B4-BE49-F238E27FC236}">
                    <a16:creationId xmlns:a16="http://schemas.microsoft.com/office/drawing/2014/main" id="{74EB16CE-7F00-43F6-BEC6-67C4093956E7}"/>
                  </a:ext>
                </a:extLst>
              </p:cNvPr>
              <p:cNvSpPr/>
              <p:nvPr userDrawn="1"/>
            </p:nvSpPr>
            <p:spPr>
              <a:xfrm>
                <a:off x="-3059324" y="3221491"/>
                <a:ext cx="2823104" cy="25596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266700" marR="0" lvl="0" indent="-266700" fontAlgn="auto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accent1"/>
                  </a:buClr>
                  <a:buSzTx/>
                  <a:buFont typeface="+mj-lt"/>
                  <a:buAutoNum type="arabicPeriod"/>
                  <a:tabLst/>
                </a:pPr>
                <a:r>
                  <a: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uLnTx/>
                    <a:uFillTx/>
                    <a:cs typeface="Segoe UI Light" panose="020B0502040204020203" pitchFamily="34" charset="0"/>
                  </a:rPr>
                  <a:t>Enumeration bullet</a:t>
                </a:r>
              </a:p>
            </p:txBody>
          </p:sp>
          <p:sp>
            <p:nvSpPr>
              <p:cNvPr id="343" name="Rechthoek 342">
                <a:extLst>
                  <a:ext uri="{FF2B5EF4-FFF2-40B4-BE49-F238E27FC236}">
                    <a16:creationId xmlns:a16="http://schemas.microsoft.com/office/drawing/2014/main" id="{3BFEFF2B-09B0-4D2E-AA24-4ECACBB064FD}"/>
                  </a:ext>
                </a:extLst>
              </p:cNvPr>
              <p:cNvSpPr/>
              <p:nvPr userDrawn="1"/>
            </p:nvSpPr>
            <p:spPr>
              <a:xfrm>
                <a:off x="-3420798" y="1139659"/>
                <a:ext cx="3178016" cy="46701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Under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‘Home’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use the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list level-buttons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as pictured above, to choose a text level.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Choose from:</a:t>
                </a:r>
              </a:p>
            </p:txBody>
          </p:sp>
        </p:grpSp>
        <p:grpSp>
          <p:nvGrpSpPr>
            <p:cNvPr id="159" name="Instruction">
              <a:extLst>
                <a:ext uri="{FF2B5EF4-FFF2-40B4-BE49-F238E27FC236}">
                  <a16:creationId xmlns:a16="http://schemas.microsoft.com/office/drawing/2014/main" id="{E8CAD2C2-12D0-42C5-84FA-C2BDAA138966}"/>
                </a:ext>
              </a:extLst>
            </p:cNvPr>
            <p:cNvGrpSpPr/>
            <p:nvPr userDrawn="1"/>
          </p:nvGrpSpPr>
          <p:grpSpPr>
            <a:xfrm>
              <a:off x="-3428327" y="6109842"/>
              <a:ext cx="3184994" cy="2127752"/>
              <a:chOff x="-3428327" y="4608147"/>
              <a:chExt cx="3184994" cy="2127752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36991B7A-06EE-4F7F-9656-ECBF03079641}"/>
                  </a:ext>
                </a:extLst>
              </p:cNvPr>
              <p:cNvSpPr/>
              <p:nvPr userDrawn="1"/>
            </p:nvSpPr>
            <p:spPr>
              <a:xfrm>
                <a:off x="-3419345" y="4608147"/>
                <a:ext cx="3176012" cy="19161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all" spc="0" normalizeH="0" baseline="0" noProof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+mj-lt"/>
                    <a:cs typeface="Segoe UI Light" panose="020B0502040204020203" pitchFamily="34" charset="0"/>
                  </a:rPr>
                  <a:t>Edit footer</a:t>
                </a:r>
              </a:p>
            </p:txBody>
          </p:sp>
          <p:cxnSp>
            <p:nvCxnSpPr>
              <p:cNvPr id="161" name="Rechte verbindingslijn 160">
                <a:extLst>
                  <a:ext uri="{FF2B5EF4-FFF2-40B4-BE49-F238E27FC236}">
                    <a16:creationId xmlns:a16="http://schemas.microsoft.com/office/drawing/2014/main" id="{F690B6CA-BD61-4CA5-B736-F5CAA8B57D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4874165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62" name="Ovaal 161">
                <a:extLst>
                  <a:ext uri="{FF2B5EF4-FFF2-40B4-BE49-F238E27FC236}">
                    <a16:creationId xmlns:a16="http://schemas.microsoft.com/office/drawing/2014/main" id="{16CA8CA4-5EE1-4920-A992-F53D7118642E}"/>
                  </a:ext>
                </a:extLst>
              </p:cNvPr>
              <p:cNvSpPr/>
              <p:nvPr userDrawn="1"/>
            </p:nvSpPr>
            <p:spPr>
              <a:xfrm>
                <a:off x="-3428327" y="4988829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1</a:t>
                </a:r>
              </a:p>
            </p:txBody>
          </p:sp>
          <p:sp>
            <p:nvSpPr>
              <p:cNvPr id="163" name="Rechthoek 162">
                <a:extLst>
                  <a:ext uri="{FF2B5EF4-FFF2-40B4-BE49-F238E27FC236}">
                    <a16:creationId xmlns:a16="http://schemas.microsoft.com/office/drawing/2014/main" id="{89562DC4-C81C-4F96-AA40-A61335D80E37}"/>
                  </a:ext>
                </a:extLst>
              </p:cNvPr>
              <p:cNvSpPr/>
              <p:nvPr userDrawn="1"/>
            </p:nvSpPr>
            <p:spPr>
              <a:xfrm>
                <a:off x="-3062645" y="5054893"/>
                <a:ext cx="1946732" cy="73533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Go to the tab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‘Insert’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and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‘Header &amp; 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. Check the box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‘Footer’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, to make the footer appear.</a:t>
                </a:r>
              </a:p>
            </p:txBody>
          </p:sp>
          <p:cxnSp>
            <p:nvCxnSpPr>
              <p:cNvPr id="164" name="Rechte verbindingslijn 163">
                <a:extLst>
                  <a:ext uri="{FF2B5EF4-FFF2-40B4-BE49-F238E27FC236}">
                    <a16:creationId xmlns:a16="http://schemas.microsoft.com/office/drawing/2014/main" id="{A273A6AD-4251-4453-80DF-4929144A366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5887714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sp>
            <p:nvSpPr>
              <p:cNvPr id="165" name="Ovaal 164">
                <a:extLst>
                  <a:ext uri="{FF2B5EF4-FFF2-40B4-BE49-F238E27FC236}">
                    <a16:creationId xmlns:a16="http://schemas.microsoft.com/office/drawing/2014/main" id="{587CA8D7-21A0-4AB3-A72F-70EAC7A2AE79}"/>
                  </a:ext>
                </a:extLst>
              </p:cNvPr>
              <p:cNvSpPr/>
              <p:nvPr userDrawn="1"/>
            </p:nvSpPr>
            <p:spPr>
              <a:xfrm>
                <a:off x="-3428327" y="5998504"/>
                <a:ext cx="260914" cy="259683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2</a:t>
                </a:r>
              </a:p>
            </p:txBody>
          </p:sp>
          <p:sp>
            <p:nvSpPr>
              <p:cNvPr id="166" name="Rechthoek 165">
                <a:extLst>
                  <a:ext uri="{FF2B5EF4-FFF2-40B4-BE49-F238E27FC236}">
                    <a16:creationId xmlns:a16="http://schemas.microsoft.com/office/drawing/2014/main" id="{2FDD0922-B83D-473A-91E4-262DC3CB30A6}"/>
                  </a:ext>
                </a:extLst>
              </p:cNvPr>
              <p:cNvSpPr/>
              <p:nvPr userDrawn="1"/>
            </p:nvSpPr>
            <p:spPr>
              <a:xfrm>
                <a:off x="-3062645" y="6064568"/>
                <a:ext cx="2817996" cy="67133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Type the preferred name of the footer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in the text box. Next, click on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‘Apply to All’ 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+mn-lt"/>
                    <a:ea typeface="+mn-ea"/>
                    <a:cs typeface="Segoe UI Light" panose="020B0502040204020203" pitchFamily="34" charset="0"/>
                  </a:rPr>
                  <a:t>to apply the changes to all the slides.</a:t>
                </a:r>
              </a:p>
            </p:txBody>
          </p:sp>
          <p:cxnSp>
            <p:nvCxnSpPr>
              <p:cNvPr id="167" name="Rechte verbindingslijn 166">
                <a:extLst>
                  <a:ext uri="{FF2B5EF4-FFF2-40B4-BE49-F238E27FC236}">
                    <a16:creationId xmlns:a16="http://schemas.microsoft.com/office/drawing/2014/main" id="{657705D1-B1BC-46F1-A276-6A099244BB2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688950"/>
                <a:ext cx="3176013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  <p:grpSp>
            <p:nvGrpSpPr>
              <p:cNvPr id="168" name="Groep 167">
                <a:extLst>
                  <a:ext uri="{FF2B5EF4-FFF2-40B4-BE49-F238E27FC236}">
                    <a16:creationId xmlns:a16="http://schemas.microsoft.com/office/drawing/2014/main" id="{DC5F1D41-7E28-4166-B0C9-CF310EAE2B9C}"/>
                  </a:ext>
                </a:extLst>
              </p:cNvPr>
              <p:cNvGrpSpPr/>
              <p:nvPr userDrawn="1"/>
            </p:nvGrpSpPr>
            <p:grpSpPr>
              <a:xfrm>
                <a:off x="-778714" y="5089771"/>
                <a:ext cx="465223" cy="750023"/>
                <a:chOff x="-802618" y="5083795"/>
                <a:chExt cx="465223" cy="750023"/>
              </a:xfrm>
            </p:grpSpPr>
            <p:grpSp>
              <p:nvGrpSpPr>
                <p:cNvPr id="169" name="Groep 168">
                  <a:extLst>
                    <a:ext uri="{FF2B5EF4-FFF2-40B4-BE49-F238E27FC236}">
                      <a16:creationId xmlns:a16="http://schemas.microsoft.com/office/drawing/2014/main" id="{BB76513D-D3B9-4041-A2F4-1882E416A856}"/>
                    </a:ext>
                  </a:extLst>
                </p:cNvPr>
                <p:cNvGrpSpPr/>
                <p:nvPr userDrawn="1"/>
              </p:nvGrpSpPr>
              <p:grpSpPr>
                <a:xfrm>
                  <a:off x="-713542" y="5083795"/>
                  <a:ext cx="287071" cy="379107"/>
                  <a:chOff x="-4050578" y="384215"/>
                  <a:chExt cx="322125" cy="379107"/>
                </a:xfrm>
              </p:grpSpPr>
              <p:sp>
                <p:nvSpPr>
                  <p:cNvPr id="171" name="Rechthoek met één afgeknipte en afgeronde hoek 47">
                    <a:extLst>
                      <a:ext uri="{FF2B5EF4-FFF2-40B4-BE49-F238E27FC236}">
                        <a16:creationId xmlns:a16="http://schemas.microsoft.com/office/drawing/2014/main" id="{DA2BB52A-668D-406A-A8AB-303F0636E5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50578" y="384215"/>
                    <a:ext cx="322125" cy="379107"/>
                  </a:xfrm>
                  <a:prstGeom prst="snipRoundRect">
                    <a:avLst>
                      <a:gd name="adj1" fmla="val 0"/>
                      <a:gd name="adj2" fmla="val 33753"/>
                    </a:avLst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Rechthoekige driehoek 171">
                    <a:extLst>
                      <a:ext uri="{FF2B5EF4-FFF2-40B4-BE49-F238E27FC236}">
                        <a16:creationId xmlns:a16="http://schemas.microsoft.com/office/drawing/2014/main" id="{4824594A-D3D5-4C50-969A-5C9B6A21E5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833537" y="387461"/>
                    <a:ext cx="103133" cy="93757"/>
                  </a:xfrm>
                  <a:prstGeom prst="rtTriangle">
                    <a:avLst/>
                  </a:prstGeom>
                  <a:solidFill>
                    <a:sysClr val="window" lastClr="FFFFFF"/>
                  </a:solidFill>
                  <a:ln w="12700" cap="flat" cmpd="sng" algn="ctr">
                    <a:solidFill>
                      <a:srgbClr val="FFFFFF">
                        <a:lumMod val="65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8D0752C5-44DA-49CE-8357-CB4ABE74D0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13673" y="410653"/>
                    <a:ext cx="140930" cy="70565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Rechthoek 173">
                    <a:extLst>
                      <a:ext uri="{FF2B5EF4-FFF2-40B4-BE49-F238E27FC236}">
                        <a16:creationId xmlns:a16="http://schemas.microsoft.com/office/drawing/2014/main" id="{73DC94B4-4B44-42E0-8EB7-AC7AFC5931C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4020379" y="682233"/>
                    <a:ext cx="261727" cy="61406"/>
                  </a:xfrm>
                  <a:prstGeom prst="rect">
                    <a:avLst/>
                  </a:prstGeom>
                  <a:solidFill>
                    <a:srgbClr val="EDC87E"/>
                  </a:solidFill>
                  <a:ln w="12700" cap="flat" cmpd="sng" algn="ctr">
                    <a:noFill/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R="0" lvl="0" indent="0" algn="ctr" defTabSz="914400" fontAlgn="auto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sp>
              <p:nvSpPr>
                <p:cNvPr id="170" name="Rechthoek 169">
                  <a:extLst>
                    <a:ext uri="{FF2B5EF4-FFF2-40B4-BE49-F238E27FC236}">
                      <a16:creationId xmlns:a16="http://schemas.microsoft.com/office/drawing/2014/main" id="{3F2E37C5-94CB-41E9-A4B5-3FCA3F6C19F5}"/>
                    </a:ext>
                  </a:extLst>
                </p:cNvPr>
                <p:cNvSpPr/>
                <p:nvPr userDrawn="1"/>
              </p:nvSpPr>
              <p:spPr>
                <a:xfrm>
                  <a:off x="-802618" y="5447868"/>
                  <a:ext cx="465223" cy="385950"/>
                </a:xfrm>
                <a:prstGeom prst="rect">
                  <a:avLst/>
                </a:prstGeom>
                <a:noFill/>
                <a:ln w="25400" cap="flat" cmpd="sng" algn="ctr">
                  <a:noFill/>
                  <a:prstDash val="solid"/>
                </a:ln>
                <a:effectLst/>
              </p:spPr>
              <p:txBody>
                <a:bodyPr lIns="0" tIns="0" rIns="0" bIns="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0" i="0" u="none" strike="noStrike" kern="0" cap="none" spc="0" normalizeH="0" baseline="0" noProof="0">
                      <a:ln>
                        <a:noFill/>
                      </a:ln>
                      <a:effectLst/>
                      <a:uLnTx/>
                      <a:uFillTx/>
                      <a:latin typeface="+mn-lt"/>
                      <a:ea typeface="+mn-ea"/>
                      <a:cs typeface="Segoe UI Light" panose="020B0502040204020203" pitchFamily="34" charset="0"/>
                    </a:rPr>
                    <a:t>Header &amp; Footer</a:t>
                  </a:r>
                </a:p>
              </p:txBody>
            </p:sp>
          </p:grpSp>
        </p:grpSp>
      </p:grpSp>
      <p:grpSp>
        <p:nvGrpSpPr>
          <p:cNvPr id="399" name="Instruction">
            <a:extLst>
              <a:ext uri="{FF2B5EF4-FFF2-40B4-BE49-F238E27FC236}">
                <a16:creationId xmlns:a16="http://schemas.microsoft.com/office/drawing/2014/main" id="{69FDBBB2-8542-48F7-84C9-1426A286F61E}"/>
              </a:ext>
            </a:extLst>
          </p:cNvPr>
          <p:cNvGrpSpPr/>
          <p:nvPr userDrawn="1"/>
        </p:nvGrpSpPr>
        <p:grpSpPr>
          <a:xfrm>
            <a:off x="12391602" y="0"/>
            <a:ext cx="3183678" cy="5340257"/>
            <a:chOff x="12391601" y="0"/>
            <a:chExt cx="3183678" cy="5340257"/>
          </a:xfrm>
        </p:grpSpPr>
        <p:grpSp>
          <p:nvGrpSpPr>
            <p:cNvPr id="400" name="Meer informatie">
              <a:extLst>
                <a:ext uri="{FF2B5EF4-FFF2-40B4-BE49-F238E27FC236}">
                  <a16:creationId xmlns:a16="http://schemas.microsoft.com/office/drawing/2014/main" id="{4DAB5B60-430E-41CA-9FDE-BCF2AFE51CC4}"/>
                </a:ext>
              </a:extLst>
            </p:cNvPr>
            <p:cNvGrpSpPr/>
            <p:nvPr userDrawn="1"/>
          </p:nvGrpSpPr>
          <p:grpSpPr>
            <a:xfrm>
              <a:off x="12396764" y="4556984"/>
              <a:ext cx="3178515" cy="783273"/>
              <a:chOff x="-3741486" y="3386444"/>
              <a:chExt cx="3178515" cy="783273"/>
            </a:xfrm>
          </p:grpSpPr>
          <p:sp>
            <p:nvSpPr>
              <p:cNvPr id="440" name="Freeform 101">
                <a:extLst>
                  <a:ext uri="{FF2B5EF4-FFF2-40B4-BE49-F238E27FC236}">
                    <a16:creationId xmlns:a16="http://schemas.microsoft.com/office/drawing/2014/main" id="{CA21AB5A-C987-4846-91B0-148A4BE6443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-3741486" y="3386444"/>
                <a:ext cx="255753" cy="255753"/>
              </a:xfrm>
              <a:custGeom>
                <a:avLst/>
                <a:gdLst>
                  <a:gd name="T0" fmla="*/ 0 w 292"/>
                  <a:gd name="T1" fmla="*/ 146 h 292"/>
                  <a:gd name="T2" fmla="*/ 4 w 292"/>
                  <a:gd name="T3" fmla="*/ 113 h 292"/>
                  <a:gd name="T4" fmla="*/ 14 w 292"/>
                  <a:gd name="T5" fmla="*/ 82 h 292"/>
                  <a:gd name="T6" fmla="*/ 31 w 292"/>
                  <a:gd name="T7" fmla="*/ 55 h 292"/>
                  <a:gd name="T8" fmla="*/ 53 w 292"/>
                  <a:gd name="T9" fmla="*/ 32 h 292"/>
                  <a:gd name="T10" fmla="*/ 81 w 292"/>
                  <a:gd name="T11" fmla="*/ 15 h 292"/>
                  <a:gd name="T12" fmla="*/ 112 w 292"/>
                  <a:gd name="T13" fmla="*/ 4 h 292"/>
                  <a:gd name="T14" fmla="*/ 145 w 292"/>
                  <a:gd name="T15" fmla="*/ 0 h 292"/>
                  <a:gd name="T16" fmla="*/ 179 w 292"/>
                  <a:gd name="T17" fmla="*/ 4 h 292"/>
                  <a:gd name="T18" fmla="*/ 209 w 292"/>
                  <a:gd name="T19" fmla="*/ 15 h 292"/>
                  <a:gd name="T20" fmla="*/ 237 w 292"/>
                  <a:gd name="T21" fmla="*/ 32 h 292"/>
                  <a:gd name="T22" fmla="*/ 259 w 292"/>
                  <a:gd name="T23" fmla="*/ 55 h 292"/>
                  <a:gd name="T24" fmla="*/ 276 w 292"/>
                  <a:gd name="T25" fmla="*/ 82 h 292"/>
                  <a:gd name="T26" fmla="*/ 288 w 292"/>
                  <a:gd name="T27" fmla="*/ 113 h 292"/>
                  <a:gd name="T28" fmla="*/ 292 w 292"/>
                  <a:gd name="T29" fmla="*/ 146 h 292"/>
                  <a:gd name="T30" fmla="*/ 288 w 292"/>
                  <a:gd name="T31" fmla="*/ 180 h 292"/>
                  <a:gd name="T32" fmla="*/ 276 w 292"/>
                  <a:gd name="T33" fmla="*/ 210 h 292"/>
                  <a:gd name="T34" fmla="*/ 259 w 292"/>
                  <a:gd name="T35" fmla="*/ 237 h 292"/>
                  <a:gd name="T36" fmla="*/ 237 w 292"/>
                  <a:gd name="T37" fmla="*/ 260 h 292"/>
                  <a:gd name="T38" fmla="*/ 209 w 292"/>
                  <a:gd name="T39" fmla="*/ 278 h 292"/>
                  <a:gd name="T40" fmla="*/ 179 w 292"/>
                  <a:gd name="T41" fmla="*/ 288 h 292"/>
                  <a:gd name="T42" fmla="*/ 145 w 292"/>
                  <a:gd name="T43" fmla="*/ 292 h 292"/>
                  <a:gd name="T44" fmla="*/ 112 w 292"/>
                  <a:gd name="T45" fmla="*/ 288 h 292"/>
                  <a:gd name="T46" fmla="*/ 81 w 292"/>
                  <a:gd name="T47" fmla="*/ 278 h 292"/>
                  <a:gd name="T48" fmla="*/ 53 w 292"/>
                  <a:gd name="T49" fmla="*/ 260 h 292"/>
                  <a:gd name="T50" fmla="*/ 31 w 292"/>
                  <a:gd name="T51" fmla="*/ 237 h 292"/>
                  <a:gd name="T52" fmla="*/ 14 w 292"/>
                  <a:gd name="T53" fmla="*/ 210 h 292"/>
                  <a:gd name="T54" fmla="*/ 4 w 292"/>
                  <a:gd name="T55" fmla="*/ 180 h 292"/>
                  <a:gd name="T56" fmla="*/ 0 w 292"/>
                  <a:gd name="T57" fmla="*/ 146 h 292"/>
                  <a:gd name="T58" fmla="*/ 102 w 292"/>
                  <a:gd name="T59" fmla="*/ 121 h 292"/>
                  <a:gd name="T60" fmla="*/ 102 w 292"/>
                  <a:gd name="T61" fmla="*/ 142 h 292"/>
                  <a:gd name="T62" fmla="*/ 120 w 292"/>
                  <a:gd name="T63" fmla="*/ 142 h 292"/>
                  <a:gd name="T64" fmla="*/ 120 w 292"/>
                  <a:gd name="T65" fmla="*/ 223 h 292"/>
                  <a:gd name="T66" fmla="*/ 102 w 292"/>
                  <a:gd name="T67" fmla="*/ 223 h 292"/>
                  <a:gd name="T68" fmla="*/ 102 w 292"/>
                  <a:gd name="T69" fmla="*/ 244 h 292"/>
                  <a:gd name="T70" fmla="*/ 188 w 292"/>
                  <a:gd name="T71" fmla="*/ 244 h 292"/>
                  <a:gd name="T72" fmla="*/ 188 w 292"/>
                  <a:gd name="T73" fmla="*/ 223 h 292"/>
                  <a:gd name="T74" fmla="*/ 170 w 292"/>
                  <a:gd name="T75" fmla="*/ 223 h 292"/>
                  <a:gd name="T76" fmla="*/ 170 w 292"/>
                  <a:gd name="T77" fmla="*/ 142 h 292"/>
                  <a:gd name="T78" fmla="*/ 188 w 292"/>
                  <a:gd name="T79" fmla="*/ 142 h 292"/>
                  <a:gd name="T80" fmla="*/ 188 w 292"/>
                  <a:gd name="T81" fmla="*/ 121 h 292"/>
                  <a:gd name="T82" fmla="*/ 102 w 292"/>
                  <a:gd name="T83" fmla="*/ 121 h 292"/>
                  <a:gd name="T84" fmla="*/ 115 w 292"/>
                  <a:gd name="T85" fmla="*/ 79 h 292"/>
                  <a:gd name="T86" fmla="*/ 117 w 292"/>
                  <a:gd name="T87" fmla="*/ 92 h 292"/>
                  <a:gd name="T88" fmla="*/ 124 w 292"/>
                  <a:gd name="T89" fmla="*/ 101 h 292"/>
                  <a:gd name="T90" fmla="*/ 133 w 292"/>
                  <a:gd name="T91" fmla="*/ 108 h 292"/>
                  <a:gd name="T92" fmla="*/ 145 w 292"/>
                  <a:gd name="T93" fmla="*/ 110 h 292"/>
                  <a:gd name="T94" fmla="*/ 157 w 292"/>
                  <a:gd name="T95" fmla="*/ 108 h 292"/>
                  <a:gd name="T96" fmla="*/ 167 w 292"/>
                  <a:gd name="T97" fmla="*/ 101 h 292"/>
                  <a:gd name="T98" fmla="*/ 174 w 292"/>
                  <a:gd name="T99" fmla="*/ 92 h 292"/>
                  <a:gd name="T100" fmla="*/ 176 w 292"/>
                  <a:gd name="T101" fmla="*/ 79 h 292"/>
                  <a:gd name="T102" fmla="*/ 174 w 292"/>
                  <a:gd name="T103" fmla="*/ 67 h 292"/>
                  <a:gd name="T104" fmla="*/ 167 w 292"/>
                  <a:gd name="T105" fmla="*/ 58 h 292"/>
                  <a:gd name="T106" fmla="*/ 157 w 292"/>
                  <a:gd name="T107" fmla="*/ 51 h 292"/>
                  <a:gd name="T108" fmla="*/ 145 w 292"/>
                  <a:gd name="T109" fmla="*/ 49 h 292"/>
                  <a:gd name="T110" fmla="*/ 133 w 292"/>
                  <a:gd name="T111" fmla="*/ 51 h 292"/>
                  <a:gd name="T112" fmla="*/ 124 w 292"/>
                  <a:gd name="T113" fmla="*/ 58 h 292"/>
                  <a:gd name="T114" fmla="*/ 117 w 292"/>
                  <a:gd name="T115" fmla="*/ 67 h 292"/>
                  <a:gd name="T116" fmla="*/ 115 w 292"/>
                  <a:gd name="T117" fmla="*/ 79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92" h="292">
                    <a:moveTo>
                      <a:pt x="0" y="146"/>
                    </a:moveTo>
                    <a:lnTo>
                      <a:pt x="4" y="113"/>
                    </a:lnTo>
                    <a:lnTo>
                      <a:pt x="14" y="82"/>
                    </a:lnTo>
                    <a:lnTo>
                      <a:pt x="31" y="55"/>
                    </a:lnTo>
                    <a:lnTo>
                      <a:pt x="53" y="32"/>
                    </a:lnTo>
                    <a:lnTo>
                      <a:pt x="81" y="15"/>
                    </a:lnTo>
                    <a:lnTo>
                      <a:pt x="112" y="4"/>
                    </a:lnTo>
                    <a:lnTo>
                      <a:pt x="145" y="0"/>
                    </a:lnTo>
                    <a:lnTo>
                      <a:pt x="179" y="4"/>
                    </a:lnTo>
                    <a:lnTo>
                      <a:pt x="209" y="15"/>
                    </a:lnTo>
                    <a:lnTo>
                      <a:pt x="237" y="32"/>
                    </a:lnTo>
                    <a:lnTo>
                      <a:pt x="259" y="55"/>
                    </a:lnTo>
                    <a:lnTo>
                      <a:pt x="276" y="82"/>
                    </a:lnTo>
                    <a:lnTo>
                      <a:pt x="288" y="113"/>
                    </a:lnTo>
                    <a:lnTo>
                      <a:pt x="292" y="146"/>
                    </a:lnTo>
                    <a:lnTo>
                      <a:pt x="288" y="180"/>
                    </a:lnTo>
                    <a:lnTo>
                      <a:pt x="276" y="210"/>
                    </a:lnTo>
                    <a:lnTo>
                      <a:pt x="259" y="237"/>
                    </a:lnTo>
                    <a:lnTo>
                      <a:pt x="237" y="260"/>
                    </a:lnTo>
                    <a:lnTo>
                      <a:pt x="209" y="278"/>
                    </a:lnTo>
                    <a:lnTo>
                      <a:pt x="179" y="288"/>
                    </a:lnTo>
                    <a:lnTo>
                      <a:pt x="145" y="292"/>
                    </a:lnTo>
                    <a:lnTo>
                      <a:pt x="112" y="288"/>
                    </a:lnTo>
                    <a:lnTo>
                      <a:pt x="81" y="278"/>
                    </a:lnTo>
                    <a:lnTo>
                      <a:pt x="53" y="260"/>
                    </a:lnTo>
                    <a:lnTo>
                      <a:pt x="31" y="237"/>
                    </a:lnTo>
                    <a:lnTo>
                      <a:pt x="14" y="210"/>
                    </a:lnTo>
                    <a:lnTo>
                      <a:pt x="4" y="180"/>
                    </a:lnTo>
                    <a:lnTo>
                      <a:pt x="0" y="146"/>
                    </a:lnTo>
                    <a:close/>
                    <a:moveTo>
                      <a:pt x="102" y="121"/>
                    </a:moveTo>
                    <a:lnTo>
                      <a:pt x="102" y="142"/>
                    </a:lnTo>
                    <a:lnTo>
                      <a:pt x="120" y="142"/>
                    </a:lnTo>
                    <a:lnTo>
                      <a:pt x="120" y="223"/>
                    </a:lnTo>
                    <a:lnTo>
                      <a:pt x="102" y="223"/>
                    </a:lnTo>
                    <a:lnTo>
                      <a:pt x="102" y="244"/>
                    </a:lnTo>
                    <a:lnTo>
                      <a:pt x="188" y="244"/>
                    </a:lnTo>
                    <a:lnTo>
                      <a:pt x="188" y="223"/>
                    </a:lnTo>
                    <a:lnTo>
                      <a:pt x="170" y="223"/>
                    </a:lnTo>
                    <a:lnTo>
                      <a:pt x="170" y="142"/>
                    </a:lnTo>
                    <a:lnTo>
                      <a:pt x="188" y="142"/>
                    </a:lnTo>
                    <a:lnTo>
                      <a:pt x="188" y="121"/>
                    </a:lnTo>
                    <a:lnTo>
                      <a:pt x="102" y="121"/>
                    </a:lnTo>
                    <a:close/>
                    <a:moveTo>
                      <a:pt x="115" y="79"/>
                    </a:moveTo>
                    <a:lnTo>
                      <a:pt x="117" y="92"/>
                    </a:lnTo>
                    <a:lnTo>
                      <a:pt x="124" y="101"/>
                    </a:lnTo>
                    <a:lnTo>
                      <a:pt x="133" y="108"/>
                    </a:lnTo>
                    <a:lnTo>
                      <a:pt x="145" y="110"/>
                    </a:lnTo>
                    <a:lnTo>
                      <a:pt x="157" y="108"/>
                    </a:lnTo>
                    <a:lnTo>
                      <a:pt x="167" y="101"/>
                    </a:lnTo>
                    <a:lnTo>
                      <a:pt x="174" y="92"/>
                    </a:lnTo>
                    <a:lnTo>
                      <a:pt x="176" y="79"/>
                    </a:lnTo>
                    <a:lnTo>
                      <a:pt x="174" y="67"/>
                    </a:lnTo>
                    <a:lnTo>
                      <a:pt x="167" y="58"/>
                    </a:lnTo>
                    <a:lnTo>
                      <a:pt x="157" y="51"/>
                    </a:lnTo>
                    <a:lnTo>
                      <a:pt x="145" y="49"/>
                    </a:lnTo>
                    <a:lnTo>
                      <a:pt x="133" y="51"/>
                    </a:lnTo>
                    <a:lnTo>
                      <a:pt x="124" y="58"/>
                    </a:lnTo>
                    <a:lnTo>
                      <a:pt x="117" y="67"/>
                    </a:lnTo>
                    <a:lnTo>
                      <a:pt x="115" y="79"/>
                    </a:lnTo>
                    <a:close/>
                  </a:path>
                </a:pathLst>
              </a:custGeom>
              <a:solidFill>
                <a:srgbClr val="FF7800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100" noProof="0"/>
              </a:p>
            </p:txBody>
          </p:sp>
          <p:sp>
            <p:nvSpPr>
              <p:cNvPr id="441" name="Rechthoek 440">
                <a:extLst>
                  <a:ext uri="{FF2B5EF4-FFF2-40B4-BE49-F238E27FC236}">
                    <a16:creationId xmlns:a16="http://schemas.microsoft.com/office/drawing/2014/main" id="{D8ECD6D2-3980-4CEE-BC40-569715D6D764}"/>
                  </a:ext>
                </a:extLst>
              </p:cNvPr>
              <p:cNvSpPr/>
              <p:nvPr userDrawn="1"/>
            </p:nvSpPr>
            <p:spPr>
              <a:xfrm>
                <a:off x="-3380966" y="3458473"/>
                <a:ext cx="2817995" cy="59212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Want to know more?</a:t>
                </a:r>
                <a:b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</a:b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Go to the slide named </a:t>
                </a:r>
                <a:r>
                  <a:rPr kumimoji="0" lang="en-US" sz="11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‘Instruction slide: YouTube links’</a:t>
                </a:r>
                <a:r>
                  <a: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, open it in the slideshow and click on the preferred hyperlink.</a:t>
                </a:r>
              </a:p>
            </p:txBody>
          </p:sp>
          <p:cxnSp>
            <p:nvCxnSpPr>
              <p:cNvPr id="442" name="Rechte verbindingslijn 441">
                <a:extLst>
                  <a:ext uri="{FF2B5EF4-FFF2-40B4-BE49-F238E27FC236}">
                    <a16:creationId xmlns:a16="http://schemas.microsoft.com/office/drawing/2014/main" id="{CF514092-649E-44FB-BB27-2C8F0FFEB2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740987" y="4169717"/>
                <a:ext cx="3178016" cy="0"/>
              </a:xfrm>
              <a:prstGeom prst="line">
                <a:avLst/>
              </a:prstGeom>
              <a:noFill/>
              <a:ln w="3175" cap="flat" cmpd="sng" algn="ctr">
                <a:solidFill>
                  <a:schemeClr val="accent1"/>
                </a:solidFill>
                <a:prstDash val="solid"/>
              </a:ln>
              <a:effectLst/>
            </p:spPr>
          </p:cxnSp>
        </p:grpSp>
        <p:sp>
          <p:nvSpPr>
            <p:cNvPr id="401" name="Rechthoek 400">
              <a:extLst>
                <a:ext uri="{FF2B5EF4-FFF2-40B4-BE49-F238E27FC236}">
                  <a16:creationId xmlns:a16="http://schemas.microsoft.com/office/drawing/2014/main" id="{AFDF71BF-1773-408B-8A79-D0C4D8684EE9}"/>
                </a:ext>
              </a:extLst>
            </p:cNvPr>
            <p:cNvSpPr/>
            <p:nvPr userDrawn="1"/>
          </p:nvSpPr>
          <p:spPr>
            <a:xfrm>
              <a:off x="12397262" y="0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Insert/change image</a:t>
              </a:r>
            </a:p>
          </p:txBody>
        </p:sp>
        <p:sp>
          <p:nvSpPr>
            <p:cNvPr id="402" name="Ovaal 401">
              <a:extLst>
                <a:ext uri="{FF2B5EF4-FFF2-40B4-BE49-F238E27FC236}">
                  <a16:creationId xmlns:a16="http://schemas.microsoft.com/office/drawing/2014/main" id="{43D92524-8467-4D0A-96CF-C7C7E6BBF774}"/>
                </a:ext>
              </a:extLst>
            </p:cNvPr>
            <p:cNvSpPr/>
            <p:nvPr userDrawn="1"/>
          </p:nvSpPr>
          <p:spPr>
            <a:xfrm>
              <a:off x="12391601" y="36649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403" name="Rechte verbindingslijn 402">
              <a:extLst>
                <a:ext uri="{FF2B5EF4-FFF2-40B4-BE49-F238E27FC236}">
                  <a16:creationId xmlns:a16="http://schemas.microsoft.com/office/drawing/2014/main" id="{E1688F99-A1A6-4B2B-9B70-67BB6D4639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1635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404" name="Rechte verbindingslijn 403">
              <a:extLst>
                <a:ext uri="{FF2B5EF4-FFF2-40B4-BE49-F238E27FC236}">
                  <a16:creationId xmlns:a16="http://schemas.microsoft.com/office/drawing/2014/main" id="{0E2EB994-944E-460D-8B8B-A18D64B38D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5" name="Rechthoek 404">
              <a:extLst>
                <a:ext uri="{FF2B5EF4-FFF2-40B4-BE49-F238E27FC236}">
                  <a16:creationId xmlns:a16="http://schemas.microsoft.com/office/drawing/2014/main" id="{F7C3E660-F07B-4318-963F-D4E76CA8CD8F}"/>
                </a:ext>
              </a:extLst>
            </p:cNvPr>
            <p:cNvSpPr/>
            <p:nvPr userDrawn="1"/>
          </p:nvSpPr>
          <p:spPr>
            <a:xfrm>
              <a:off x="12757282" y="432552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If necessary, delete the existing image by hitting the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‘Delete’-button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Click on the pictogram to insert a new image. 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(see example below).</a:t>
              </a:r>
              <a:endParaRPr kumimoji="0" lang="en-US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06" name="Rechte verbindingslijn 405">
              <a:extLst>
                <a:ext uri="{FF2B5EF4-FFF2-40B4-BE49-F238E27FC236}">
                  <a16:creationId xmlns:a16="http://schemas.microsoft.com/office/drawing/2014/main" id="{08A00CD2-9B3B-4E0D-88AA-3ED2514548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39101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07" name="Ovaal 406">
              <a:extLst>
                <a:ext uri="{FF2B5EF4-FFF2-40B4-BE49-F238E27FC236}">
                  <a16:creationId xmlns:a16="http://schemas.microsoft.com/office/drawing/2014/main" id="{5BD96C49-5D92-42F5-8198-9962EBDD046A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408" name="Rechthoek 407">
              <a:extLst>
                <a:ext uri="{FF2B5EF4-FFF2-40B4-BE49-F238E27FC236}">
                  <a16:creationId xmlns:a16="http://schemas.microsoft.com/office/drawing/2014/main" id="{116EE6A4-5B7B-4BC1-97FF-1EBA89CC5B15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 the preferred image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and click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‘Insert’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409" name="Groep 408">
              <a:extLst>
                <a:ext uri="{FF2B5EF4-FFF2-40B4-BE49-F238E27FC236}">
                  <a16:creationId xmlns:a16="http://schemas.microsoft.com/office/drawing/2014/main" id="{89478919-C499-4F86-AA5D-BF151FD0D3C5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437" name="Rechthoek 436">
                <a:extLst>
                  <a:ext uri="{FF2B5EF4-FFF2-40B4-BE49-F238E27FC236}">
                    <a16:creationId xmlns:a16="http://schemas.microsoft.com/office/drawing/2014/main" id="{1D01D080-7DAC-4C6E-A870-61C911F2116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Insert</a:t>
                </a:r>
              </a:p>
            </p:txBody>
          </p:sp>
          <p:cxnSp>
            <p:nvCxnSpPr>
              <p:cNvPr id="438" name="Rechte verbindingslijn 437">
                <a:extLst>
                  <a:ext uri="{FF2B5EF4-FFF2-40B4-BE49-F238E27FC236}">
                    <a16:creationId xmlns:a16="http://schemas.microsoft.com/office/drawing/2014/main" id="{2E329E3B-4A2E-4C37-B897-7C15D8B7E0E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439" name="Gelijkbenige driehoek 438">
                <a:extLst>
                  <a:ext uri="{FF2B5EF4-FFF2-40B4-BE49-F238E27FC236}">
                    <a16:creationId xmlns:a16="http://schemas.microsoft.com/office/drawing/2014/main" id="{A98FC478-D48F-433A-9740-6A3EDAD0888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0" name="Groep 409">
              <a:extLst>
                <a:ext uri="{FF2B5EF4-FFF2-40B4-BE49-F238E27FC236}">
                  <a16:creationId xmlns:a16="http://schemas.microsoft.com/office/drawing/2014/main" id="{FDB6CA71-012B-4EE9-98EB-BD261DC4640A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431" name="Rechthoek 430">
                <a:extLst>
                  <a:ext uri="{FF2B5EF4-FFF2-40B4-BE49-F238E27FC236}">
                    <a16:creationId xmlns:a16="http://schemas.microsoft.com/office/drawing/2014/main" id="{D02BF439-00C4-41AF-9E9A-D3079F2D86B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Ovaal 431">
                <a:extLst>
                  <a:ext uri="{FF2B5EF4-FFF2-40B4-BE49-F238E27FC236}">
                    <a16:creationId xmlns:a16="http://schemas.microsoft.com/office/drawing/2014/main" id="{CA9F4605-DFD9-43F1-84FD-07401D263AE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3" name="Vrije vorm: vorm 432">
                <a:extLst>
                  <a:ext uri="{FF2B5EF4-FFF2-40B4-BE49-F238E27FC236}">
                    <a16:creationId xmlns:a16="http://schemas.microsoft.com/office/drawing/2014/main" id="{779FC5B6-35E4-4559-8EC0-D899BC46C91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4" name="Rechthoek: afgeronde hoeken 433">
                <a:extLst>
                  <a:ext uri="{FF2B5EF4-FFF2-40B4-BE49-F238E27FC236}">
                    <a16:creationId xmlns:a16="http://schemas.microsoft.com/office/drawing/2014/main" id="{A9E5993F-10E1-4A9C-8218-70C5CC57F9A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US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435" name="Rechte verbindingslijn 434">
                <a:extLst>
                  <a:ext uri="{FF2B5EF4-FFF2-40B4-BE49-F238E27FC236}">
                    <a16:creationId xmlns:a16="http://schemas.microsoft.com/office/drawing/2014/main" id="{B2F728FC-4DBC-431C-AE52-3698CCD8354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436" name="Rechte verbindingslijn 435">
                <a:extLst>
                  <a:ext uri="{FF2B5EF4-FFF2-40B4-BE49-F238E27FC236}">
                    <a16:creationId xmlns:a16="http://schemas.microsoft.com/office/drawing/2014/main" id="{F54FC9D7-0284-46FD-A9F0-F8A97EBCC7DC}"/>
                  </a:ext>
                </a:extLst>
              </p:cNvPr>
              <p:cNvCxnSpPr>
                <a:cxnSpLocks/>
                <a:stCxn id="43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411" name="Ovaal 410">
              <a:extLst>
                <a:ext uri="{FF2B5EF4-FFF2-40B4-BE49-F238E27FC236}">
                  <a16:creationId xmlns:a16="http://schemas.microsoft.com/office/drawing/2014/main" id="{042FF440-4D17-44AA-9DF7-A1237A36490A}"/>
                </a:ext>
              </a:extLst>
            </p:cNvPr>
            <p:cNvSpPr/>
            <p:nvPr userDrawn="1"/>
          </p:nvSpPr>
          <p:spPr>
            <a:xfrm>
              <a:off x="12391601" y="261795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412" name="Rechthoek 411">
              <a:extLst>
                <a:ext uri="{FF2B5EF4-FFF2-40B4-BE49-F238E27FC236}">
                  <a16:creationId xmlns:a16="http://schemas.microsoft.com/office/drawing/2014/main" id="{74EC455D-D7F4-4D64-91A3-F80501EC1DEF}"/>
                </a:ext>
              </a:extLst>
            </p:cNvPr>
            <p:cNvSpPr/>
            <p:nvPr userDrawn="1"/>
          </p:nvSpPr>
          <p:spPr>
            <a:xfrm>
              <a:off x="12757283" y="2684014"/>
              <a:ext cx="2817996" cy="88731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To scale or drag the image, go to the tab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‘Picture Tools - Format’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and click on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the button </a:t>
              </a:r>
              <a:r>
                <a: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‘Crop’</a:t>
              </a: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b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Scale the image with the spheres and scale the image frame with the corners.</a:t>
              </a:r>
              <a:endParaRPr kumimoji="0" lang="en-US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413" name="Rechte verbindingslijn 412">
              <a:extLst>
                <a:ext uri="{FF2B5EF4-FFF2-40B4-BE49-F238E27FC236}">
                  <a16:creationId xmlns:a16="http://schemas.microsoft.com/office/drawing/2014/main" id="{D4F8A44A-D0E7-4DBF-B742-250BBCC2899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414" name="Groep 413">
              <a:extLst>
                <a:ext uri="{FF2B5EF4-FFF2-40B4-BE49-F238E27FC236}">
                  <a16:creationId xmlns:a16="http://schemas.microsoft.com/office/drawing/2014/main" id="{02DDE4D5-4DF3-4E66-8CF7-840D73FD6638}"/>
                </a:ext>
              </a:extLst>
            </p:cNvPr>
            <p:cNvGrpSpPr/>
            <p:nvPr userDrawn="1"/>
          </p:nvGrpSpPr>
          <p:grpSpPr>
            <a:xfrm>
              <a:off x="12696514" y="3701158"/>
              <a:ext cx="514284" cy="612918"/>
              <a:chOff x="12682980" y="3403241"/>
              <a:chExt cx="622284" cy="741632"/>
            </a:xfrm>
          </p:grpSpPr>
          <p:grpSp>
            <p:nvGrpSpPr>
              <p:cNvPr id="415" name="Groep 414">
                <a:extLst>
                  <a:ext uri="{FF2B5EF4-FFF2-40B4-BE49-F238E27FC236}">
                    <a16:creationId xmlns:a16="http://schemas.microsoft.com/office/drawing/2014/main" id="{B45D8444-5E6A-4BDF-B352-7BD63FD6987E}"/>
                  </a:ext>
                </a:extLst>
              </p:cNvPr>
              <p:cNvGrpSpPr/>
              <p:nvPr userDrawn="1"/>
            </p:nvGrpSpPr>
            <p:grpSpPr>
              <a:xfrm>
                <a:off x="12771568" y="3403241"/>
                <a:ext cx="467138" cy="448489"/>
                <a:chOff x="12782195" y="3403241"/>
                <a:chExt cx="467138" cy="448489"/>
              </a:xfrm>
            </p:grpSpPr>
            <p:grpSp>
              <p:nvGrpSpPr>
                <p:cNvPr id="418" name="Groep 417">
                  <a:extLst>
                    <a:ext uri="{FF2B5EF4-FFF2-40B4-BE49-F238E27FC236}">
                      <a16:creationId xmlns:a16="http://schemas.microsoft.com/office/drawing/2014/main" id="{478E5EFB-6CFA-4AA3-AA90-040B3692B311}"/>
                    </a:ext>
                  </a:extLst>
                </p:cNvPr>
                <p:cNvGrpSpPr/>
                <p:nvPr userDrawn="1"/>
              </p:nvGrpSpPr>
              <p:grpSpPr>
                <a:xfrm>
                  <a:off x="12782195" y="3403241"/>
                  <a:ext cx="412967" cy="393907"/>
                  <a:chOff x="13554906" y="3320109"/>
                  <a:chExt cx="443906" cy="423419"/>
                </a:xfrm>
              </p:grpSpPr>
              <p:grpSp>
                <p:nvGrpSpPr>
                  <p:cNvPr id="425" name="Groep 424">
                    <a:extLst>
                      <a:ext uri="{FF2B5EF4-FFF2-40B4-BE49-F238E27FC236}">
                        <a16:creationId xmlns:a16="http://schemas.microsoft.com/office/drawing/2014/main" id="{325D3342-A5E7-40FA-92DB-BF66F15FAA8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06" cy="423419"/>
                    <a:chOff x="12909684" y="1276143"/>
                    <a:chExt cx="443906" cy="423419"/>
                  </a:xfrm>
                </p:grpSpPr>
                <p:sp>
                  <p:nvSpPr>
                    <p:cNvPr id="428" name="Rechthoek 427">
                      <a:extLst>
                        <a:ext uri="{FF2B5EF4-FFF2-40B4-BE49-F238E27FC236}">
                          <a16:creationId xmlns:a16="http://schemas.microsoft.com/office/drawing/2014/main" id="{18ECA200-5462-4685-BDC6-B30A9C42AE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18700" y="1285262"/>
                      <a:ext cx="434890" cy="41430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9" name="Rechthoek 428">
                      <a:extLst>
                        <a:ext uri="{FF2B5EF4-FFF2-40B4-BE49-F238E27FC236}">
                          <a16:creationId xmlns:a16="http://schemas.microsoft.com/office/drawing/2014/main" id="{ACD405A4-C78E-4681-B29B-E370DB81A84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800" b="0" noProof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0" name="Ovaal 429">
                      <a:extLst>
                        <a:ext uri="{FF2B5EF4-FFF2-40B4-BE49-F238E27FC236}">
                          <a16:creationId xmlns:a16="http://schemas.microsoft.com/office/drawing/2014/main" id="{5CD83997-6F80-49D0-AFDC-78D24329F11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US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pic>
                <p:nvPicPr>
                  <p:cNvPr id="426" name="Afbeelding 425">
                    <a:extLst>
                      <a:ext uri="{FF2B5EF4-FFF2-40B4-BE49-F238E27FC236}">
                        <a16:creationId xmlns:a16="http://schemas.microsoft.com/office/drawing/2014/main" id="{3DF7180B-B127-4EE1-B04B-CF3D688FED4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427" name="Afbeelding 426">
                    <a:extLst>
                      <a:ext uri="{FF2B5EF4-FFF2-40B4-BE49-F238E27FC236}">
                        <a16:creationId xmlns:a16="http://schemas.microsoft.com/office/drawing/2014/main" id="{464CFD38-1477-4D6B-84AC-FD3B6DC93B0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8" y="3454369"/>
                    <a:ext cx="173367" cy="111423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19" name="Groep 418">
                  <a:extLst>
                    <a:ext uri="{FF2B5EF4-FFF2-40B4-BE49-F238E27FC236}">
                      <a16:creationId xmlns:a16="http://schemas.microsoft.com/office/drawing/2014/main" id="{EFBAEEBB-E0E9-4065-A4AF-1E0A748062A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23" name="Rechthoek 422">
                    <a:extLst>
                      <a:ext uri="{FF2B5EF4-FFF2-40B4-BE49-F238E27FC236}">
                        <a16:creationId xmlns:a16="http://schemas.microsoft.com/office/drawing/2014/main" id="{8B17AE6D-273A-436D-81D2-2EC6BF92EF6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4" name="Rechthoek 423">
                    <a:extLst>
                      <a:ext uri="{FF2B5EF4-FFF2-40B4-BE49-F238E27FC236}">
                        <a16:creationId xmlns:a16="http://schemas.microsoft.com/office/drawing/2014/main" id="{E66FE646-9233-4F40-BDCB-ABA5585F0D0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420" name="Groep 419">
                  <a:extLst>
                    <a:ext uri="{FF2B5EF4-FFF2-40B4-BE49-F238E27FC236}">
                      <a16:creationId xmlns:a16="http://schemas.microsoft.com/office/drawing/2014/main" id="{19638E94-19F8-4ABA-ACA7-F386533DD5B5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421" name="Rechthoek 420">
                    <a:extLst>
                      <a:ext uri="{FF2B5EF4-FFF2-40B4-BE49-F238E27FC236}">
                        <a16:creationId xmlns:a16="http://schemas.microsoft.com/office/drawing/2014/main" id="{8606975B-3AF6-4CFC-B805-10015CC6C3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22" name="Rechthoek 421">
                    <a:extLst>
                      <a:ext uri="{FF2B5EF4-FFF2-40B4-BE49-F238E27FC236}">
                        <a16:creationId xmlns:a16="http://schemas.microsoft.com/office/drawing/2014/main" id="{65B826B4-3481-4B15-BE91-4097F40146B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US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416" name="Rechthoek 415">
                <a:extLst>
                  <a:ext uri="{FF2B5EF4-FFF2-40B4-BE49-F238E27FC236}">
                    <a16:creationId xmlns:a16="http://schemas.microsoft.com/office/drawing/2014/main" id="{527C21F7-0561-42F3-99D4-C9FB8174BF72}"/>
                  </a:ext>
                </a:extLst>
              </p:cNvPr>
              <p:cNvSpPr/>
              <p:nvPr userDrawn="1"/>
            </p:nvSpPr>
            <p:spPr>
              <a:xfrm>
                <a:off x="12682980" y="3889890"/>
                <a:ext cx="622284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9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Crop</a:t>
                </a:r>
              </a:p>
            </p:txBody>
          </p:sp>
          <p:sp>
            <p:nvSpPr>
              <p:cNvPr id="417" name="Gelijkbenige driehoek 416">
                <a:extLst>
                  <a:ext uri="{FF2B5EF4-FFF2-40B4-BE49-F238E27FC236}">
                    <a16:creationId xmlns:a16="http://schemas.microsoft.com/office/drawing/2014/main" id="{86AFA100-A6A9-42BA-96CD-AF9330469A4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sz="1000" b="1" noProof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4" name="Tijdelijke aanduiding voor tekst 3926">
            <a:extLst>
              <a:ext uri="{FF2B5EF4-FFF2-40B4-BE49-F238E27FC236}">
                <a16:creationId xmlns:a16="http://schemas.microsoft.com/office/drawing/2014/main" id="{3D7D0437-4E06-429C-91A8-720B4C4501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8500" y="222776"/>
            <a:ext cx="1356637" cy="473459"/>
          </a:xfrm>
          <a:blipFill>
            <a:blip r:embed="rId4"/>
            <a:srcRect/>
            <a:stretch>
              <a:fillRect l="1" r="2098"/>
            </a:stretch>
          </a:blipFill>
        </p:spPr>
        <p:txBody>
          <a:bodyPr/>
          <a:lstStyle>
            <a:lvl1pPr marL="0" indent="0">
              <a:buNone/>
              <a:defRPr sz="100"/>
            </a:lvl1pPr>
          </a:lstStyle>
          <a:p>
            <a:pPr lvl="0"/>
            <a:r>
              <a:rPr lang="nl-NL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724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  <p:bldP spid="32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98004" y="222504"/>
            <a:ext cx="1327912" cy="4724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5901" y="1247089"/>
            <a:ext cx="10820196" cy="1590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DD711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0356" y="1848053"/>
            <a:ext cx="10851286" cy="23812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11/24/2022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60501" y="6231543"/>
            <a:ext cx="247015" cy="1962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585858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2" r:id="rId10"/>
    <p:sldLayoutId id="2147483674" r:id="rId1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ulF3mZkPGNE?start=29&amp;feature=oembed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holland.nl/media/f0rbbev3/haa-city-lab-faculty-of-crb.pdf" TargetMode="External"/><Relationship Id="rId7" Type="http://schemas.openxmlformats.org/officeDocument/2006/relationships/hyperlink" Target="https://www.inholland.nl/media/clslze1s/ams-urban-leisure-tourism-lab-faculty-crb.pdf" TargetMode="External"/><Relationship Id="rId2" Type="http://schemas.openxmlformats.org/officeDocument/2006/relationships/hyperlink" Target="https://www.inholland.nl/media/pcslkhix/die-event-experience-faculty-crb.pdf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inholland.nl/media/z33jn5wq/rot-urban-leisure-tourism-lab-faculty-of-crb.pdf" TargetMode="External"/><Relationship Id="rId5" Type="http://schemas.openxmlformats.org/officeDocument/2006/relationships/hyperlink" Target="https://www.inholland.nl/media/1a2lltib/dh-sustainable-media-lab-faculty-of-crb.pdf" TargetMode="External"/><Relationship Id="rId4" Type="http://schemas.openxmlformats.org/officeDocument/2006/relationships/hyperlink" Target="https://www.inholland.nl/media/pfrnebxg/haa-international-music-industry-lab-faculty-crb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www.inholland.nl/inhollandcom/exchange/ects-course-guides/" TargetMode="External"/><Relationship Id="rId4" Type="http://schemas.openxmlformats.org/officeDocument/2006/relationships/hyperlink" Target="http://www.inholland.com/exchang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919728"/>
              <a:ext cx="12191999" cy="29382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3505200"/>
              <a:ext cx="12188952" cy="33527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nl-NL" dirty="0"/>
                <a:t>P</a:t>
              </a:r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82853" y="4114800"/>
            <a:ext cx="9982099" cy="29565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spcBef>
                <a:spcPts val="95"/>
              </a:spcBef>
            </a:pPr>
            <a:r>
              <a:rPr lang="nl-NL" sz="4400" b="1" spc="-5" dirty="0" err="1">
                <a:solidFill>
                  <a:srgbClr val="DD711F"/>
                </a:solidFill>
                <a:latin typeface="Arial"/>
                <a:cs typeface="Arial"/>
              </a:rPr>
              <a:t>Faculty</a:t>
            </a:r>
            <a:r>
              <a:rPr lang="nl-NL" sz="4400" b="1" spc="-5" dirty="0">
                <a:solidFill>
                  <a:srgbClr val="DD711F"/>
                </a:solidFill>
                <a:latin typeface="Arial"/>
                <a:cs typeface="Arial"/>
              </a:rPr>
              <a:t> of </a:t>
            </a:r>
            <a:r>
              <a:rPr sz="4400" b="1" spc="-5" dirty="0">
                <a:solidFill>
                  <a:srgbClr val="DD711F"/>
                </a:solidFill>
                <a:latin typeface="Arial"/>
                <a:cs typeface="Arial"/>
              </a:rPr>
              <a:t>Creative</a:t>
            </a:r>
            <a:r>
              <a:rPr sz="4400" b="1" spc="60" dirty="0">
                <a:solidFill>
                  <a:srgbClr val="DD711F"/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rgbClr val="DD711F"/>
                </a:solidFill>
                <a:latin typeface="Arial"/>
                <a:cs typeface="Arial"/>
              </a:rPr>
              <a:t>Business</a:t>
            </a:r>
            <a:endParaRPr lang="nl-NL" sz="4400" b="1" spc="-5" dirty="0">
              <a:solidFill>
                <a:srgbClr val="DD711F"/>
              </a:solidFill>
              <a:latin typeface="Arial"/>
              <a:cs typeface="Arial"/>
            </a:endParaRPr>
          </a:p>
          <a:p>
            <a:pPr marL="12700">
              <a:spcBef>
                <a:spcPts val="95"/>
              </a:spcBef>
            </a:pPr>
            <a:endParaRPr lang="en-US" sz="2000" b="1" spc="10" dirty="0">
              <a:solidFill>
                <a:srgbClr val="585858"/>
              </a:solidFill>
              <a:latin typeface="Arial"/>
              <a:cs typeface="Arial"/>
            </a:endParaRPr>
          </a:p>
          <a:p>
            <a:pPr marL="12700" algn="ctr">
              <a:spcBef>
                <a:spcPts val="95"/>
              </a:spcBef>
            </a:pPr>
            <a:r>
              <a:rPr lang="en-US" sz="2000" b="1" spc="10" dirty="0">
                <a:solidFill>
                  <a:srgbClr val="0070C0"/>
                </a:solidFill>
                <a:latin typeface="Arial"/>
                <a:cs typeface="Arial"/>
              </a:rPr>
              <a:t>Exchange opportunities for students from the</a:t>
            </a:r>
            <a:br>
              <a:rPr lang="en-US" sz="2000" b="1" spc="10" dirty="0">
                <a:solidFill>
                  <a:srgbClr val="0070C0"/>
                </a:solidFill>
                <a:latin typeface="Arial"/>
                <a:cs typeface="Arial"/>
              </a:rPr>
            </a:br>
            <a:r>
              <a:rPr lang="en-US" sz="2000" b="1" spc="10" dirty="0">
                <a:solidFill>
                  <a:srgbClr val="0070C0"/>
                </a:solidFill>
                <a:latin typeface="Arial"/>
                <a:cs typeface="Arial"/>
              </a:rPr>
              <a:t>Hochschule der </a:t>
            </a:r>
            <a:r>
              <a:rPr lang="en-US" sz="2000" b="1" spc="10" dirty="0" err="1">
                <a:solidFill>
                  <a:srgbClr val="0070C0"/>
                </a:solidFill>
                <a:latin typeface="Arial"/>
                <a:cs typeface="Arial"/>
              </a:rPr>
              <a:t>Medien</a:t>
            </a:r>
            <a:r>
              <a:rPr lang="en-US" sz="2000" b="1" spc="10" dirty="0">
                <a:solidFill>
                  <a:srgbClr val="0070C0"/>
                </a:solidFill>
                <a:latin typeface="Arial"/>
                <a:cs typeface="Arial"/>
              </a:rPr>
              <a:t>, Stuttgart, 24 November</a:t>
            </a:r>
          </a:p>
          <a:p>
            <a:pPr marL="12700" algn="ctr">
              <a:spcBef>
                <a:spcPts val="95"/>
              </a:spcBef>
            </a:pPr>
            <a:r>
              <a:rPr lang="en-US" sz="2000" b="1" spc="10" dirty="0">
                <a:solidFill>
                  <a:srgbClr val="0070C0"/>
                </a:solidFill>
                <a:latin typeface="Arial"/>
                <a:cs typeface="Arial"/>
              </a:rPr>
              <a:t>Cees Rosman &amp; Bas van den </a:t>
            </a:r>
            <a:r>
              <a:rPr lang="en-US" sz="2000" b="1" spc="10" dirty="0" err="1">
                <a:solidFill>
                  <a:srgbClr val="0070C0"/>
                </a:solidFill>
                <a:latin typeface="Arial"/>
                <a:cs typeface="Arial"/>
              </a:rPr>
              <a:t>Beld</a:t>
            </a:r>
            <a:br>
              <a:rPr lang="en-US" sz="2000" b="1" spc="10" dirty="0">
                <a:solidFill>
                  <a:srgbClr val="585858"/>
                </a:solidFill>
                <a:latin typeface="Arial"/>
                <a:cs typeface="Arial"/>
              </a:rPr>
            </a:br>
            <a:r>
              <a:rPr lang="en-US" sz="2000" b="1" spc="1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4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668000" y="6132741"/>
            <a:ext cx="1364233" cy="4724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16">
            <a:extLst>
              <a:ext uri="{FF2B5EF4-FFF2-40B4-BE49-F238E27FC236}">
                <a16:creationId xmlns:a16="http://schemas.microsoft.com/office/drawing/2014/main" id="{9F69E8BB-826B-4395-A3F6-5C4228C74F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87698"/>
            <a:ext cx="12192000" cy="685656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967078C-0BED-4165-8ECE-53E1FC30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5137" y="1357563"/>
            <a:ext cx="10631297" cy="4904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Film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CFCF05-F123-489C-ADAB-9FA055311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648812A-C53A-41F0-AF8D-11F42027C5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8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8">
            <a:extLst>
              <a:ext uri="{FF2B5EF4-FFF2-40B4-BE49-F238E27FC236}">
                <a16:creationId xmlns:a16="http://schemas.microsoft.com/office/drawing/2014/main" id="{1DC5321B-376C-4A58-B658-85C27C0C9C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787" y="534391"/>
            <a:ext cx="4435213" cy="6323610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F971CD-2485-4A4C-BB0D-1263E8A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Film</a:t>
            </a:r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CA836A9D-A626-41E3-AB4B-1E8C35790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944006"/>
            <a:ext cx="6856186" cy="4391480"/>
          </a:xfrm>
        </p:spPr>
        <p:txBody>
          <a:bodyPr/>
          <a:lstStyle/>
          <a:p>
            <a:r>
              <a:rPr lang="en-GB" sz="2000" dirty="0"/>
              <a:t>Film is magic, art, a craft and a company. Film is the origin of all moving images and feature films remain a small but very prestigious part of the audio-visual industry as well as the creative business Even in the light of recent disruptions in digital distribution, the film industry remains popular and profitable.</a:t>
            </a:r>
            <a:endParaRPr lang="nl-NL" sz="2000" dirty="0"/>
          </a:p>
          <a:p>
            <a:r>
              <a:rPr lang="en-GB" sz="2000" dirty="0"/>
              <a:t>The aim of the Film module is to support and facilitate you to become a creative film producer, who uses storytelling to intrigue people and at the same time works on the distribution and marketing of a (short) film. In this module you mainly learn by doing while you work in teams. The subjects film history and film review are part of the module.</a:t>
            </a:r>
            <a:endParaRPr lang="nl-NL" sz="2000" dirty="0"/>
          </a:p>
          <a:p>
            <a:endParaRPr lang="nl-NL" sz="2000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5F61B99-3845-4F63-A7AB-8C817032B6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5C5C2F-3DFF-4C1B-995C-BCC83DFF3D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829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16">
            <a:extLst>
              <a:ext uri="{FF2B5EF4-FFF2-40B4-BE49-F238E27FC236}">
                <a16:creationId xmlns:a16="http://schemas.microsoft.com/office/drawing/2014/main" id="{9F69E8BB-826B-4395-A3F6-5C4228C74F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4"/>
            <a:ext cx="12198889" cy="6856566"/>
          </a:xfr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CFCF05-F123-489C-ADAB-9FA055311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648812A-C53A-41F0-AF8D-11F42027C5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FCE93-7082-432C-89B6-9E601E404590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826FF9-59A0-4D8F-9436-8DCB21534FE3}"/>
              </a:ext>
            </a:extLst>
          </p:cNvPr>
          <p:cNvSpPr txBox="1"/>
          <p:nvPr/>
        </p:nvSpPr>
        <p:spPr>
          <a:xfrm>
            <a:off x="1014143" y="1416709"/>
            <a:ext cx="272882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Audiovisual production</a:t>
            </a:r>
            <a:endParaRPr lang="en-US" sz="2800" b="1" dirty="0">
              <a:solidFill>
                <a:schemeClr val="bg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2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8">
            <a:extLst>
              <a:ext uri="{FF2B5EF4-FFF2-40B4-BE49-F238E27FC236}">
                <a16:creationId xmlns:a16="http://schemas.microsoft.com/office/drawing/2014/main" id="{1DC5321B-376C-4A58-B658-85C27C0C9C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787" y="522514"/>
            <a:ext cx="4435213" cy="6335486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F971CD-2485-4A4C-BB0D-1263E8A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13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AV </a:t>
            </a:r>
            <a:r>
              <a:rPr lang="nl-NL" sz="3200" dirty="0" err="1"/>
              <a:t>Production</a:t>
            </a:r>
            <a:endParaRPr lang="nl-NL" sz="3200" dirty="0"/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CA836A9D-A626-41E3-AB4B-1E8C35790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r>
              <a:rPr lang="en-GB" sz="2400" dirty="0"/>
              <a:t>During this module you work in groups on researching and producing multiple audio-visual productions (for a client). </a:t>
            </a:r>
          </a:p>
          <a:p>
            <a:r>
              <a:rPr lang="en-GB" sz="2400" dirty="0"/>
              <a:t>Knowledge of theories about making AV productions is part of this. </a:t>
            </a:r>
            <a:endParaRPr lang="nl-NL" sz="2400" dirty="0"/>
          </a:p>
          <a:p>
            <a:r>
              <a:rPr lang="en-GB" sz="2400" dirty="0"/>
              <a:t>The research focuses on target groups, different media channels and the application of different production methods, as well as the "putting on the market" of AV productions.</a:t>
            </a:r>
            <a:endParaRPr lang="nl-NL" sz="2400" dirty="0"/>
          </a:p>
          <a:p>
            <a:endParaRPr lang="nl-NL" sz="1800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5F61B99-3845-4F63-A7AB-8C817032B6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5C5C2F-3DFF-4C1B-995C-BCC83DFF3D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680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16">
            <a:extLst>
              <a:ext uri="{FF2B5EF4-FFF2-40B4-BE49-F238E27FC236}">
                <a16:creationId xmlns:a16="http://schemas.microsoft.com/office/drawing/2014/main" id="{9F69E8BB-826B-4395-A3F6-5C4228C74F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0" y="1434"/>
            <a:ext cx="12202750" cy="685656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967078C-0BED-4165-8ECE-53E1FC30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961252"/>
            <a:ext cx="6858001" cy="806701"/>
          </a:xfrm>
        </p:spPr>
        <p:txBody>
          <a:bodyPr/>
          <a:lstStyle/>
          <a:p>
            <a:r>
              <a:rPr lang="nl-NL" dirty="0"/>
              <a:t>International International Music Management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CFCF05-F123-489C-ADAB-9FA055311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648812A-C53A-41F0-AF8D-11F42027C5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83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8">
            <a:extLst>
              <a:ext uri="{FF2B5EF4-FFF2-40B4-BE49-F238E27FC236}">
                <a16:creationId xmlns:a16="http://schemas.microsoft.com/office/drawing/2014/main" id="{1DC5321B-376C-4A58-B658-85C27C0C9C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6787" y="534390"/>
            <a:ext cx="4435213" cy="6323610"/>
          </a:xfr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International Music Management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5F61B99-3845-4F63-A7AB-8C817032B6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5C5C2F-3DFF-4C1B-995C-BCC83DFF3D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B80E1-29D2-402E-88EA-CF3F9804A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4218" y="1944006"/>
            <a:ext cx="6871073" cy="447074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1800" dirty="0"/>
              <a:t>Everyone with a mobile phone and a good internet connection has access to music 24 hours a day, 7 days a week. Brands increasingly associate themselves with established artists (such as Apple and U2) and more unknown artists find fame using their songs in advertisements. </a:t>
            </a:r>
            <a:endParaRPr lang="nl-NL" sz="1800" dirty="0"/>
          </a:p>
          <a:p>
            <a:r>
              <a:rPr lang="en-GB" sz="1800" dirty="0"/>
              <a:t>Television formats such as "Idols", The best Singer-Songwriter and "The Voice" are extremely popular and have unprecedented national and international reviews. Music has also become an integral part of the gaming industry; "Guitar Hero" or "Grand Theft Auto" without music is unthinkable.</a:t>
            </a:r>
            <a:endParaRPr lang="nl-NL" sz="1800" dirty="0"/>
          </a:p>
          <a:p>
            <a:r>
              <a:rPr lang="en-GB" sz="1800" dirty="0"/>
              <a:t>Your newly acquired knowledge helps you to develop an effective revenue model for the international music business of today. Application of knowledge about music law is important here.</a:t>
            </a:r>
            <a:endParaRPr lang="nl-NL" sz="1800" dirty="0"/>
          </a:p>
          <a:p>
            <a:pPr marL="0" indent="0">
              <a:buNone/>
            </a:pPr>
            <a:endParaRPr lang="nl-NL"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7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E85BF2-CAAC-4282-9BA4-6340251947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5" name="Tijdelijke aanduiding voor tekst 53">
            <a:extLst>
              <a:ext uri="{FF2B5EF4-FFF2-40B4-BE49-F238E27FC236}">
                <a16:creationId xmlns:a16="http://schemas.microsoft.com/office/drawing/2014/main" id="{25C287FA-B6B9-45FA-BBF9-25C54E0D97CD}"/>
              </a:ext>
            </a:extLst>
          </p:cNvPr>
          <p:cNvSpPr txBox="1">
            <a:spLocks/>
          </p:cNvSpPr>
          <p:nvPr/>
        </p:nvSpPr>
        <p:spPr>
          <a:xfrm flipV="1">
            <a:off x="-6847" y="-5261"/>
            <a:ext cx="12192490" cy="886929"/>
          </a:xfrm>
          <a:custGeom>
            <a:avLst/>
            <a:gdLst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87410 h 1202506"/>
              <a:gd name="connsiteX4" fmla="*/ 679234 w 12180888"/>
              <a:gd name="connsiteY4" fmla="*/ 315577 h 1202506"/>
              <a:gd name="connsiteX5" fmla="*/ 12180888 w 12180888"/>
              <a:gd name="connsiteY5" fmla="*/ 0 h 1202506"/>
              <a:gd name="connsiteX0" fmla="*/ 12180888 w 12180888"/>
              <a:gd name="connsiteY0" fmla="*/ 0 h 1202506"/>
              <a:gd name="connsiteX1" fmla="*/ 12180888 w 12180888"/>
              <a:gd name="connsiteY1" fmla="*/ 1202506 h 1202506"/>
              <a:gd name="connsiteX2" fmla="*/ 0 w 12180888"/>
              <a:gd name="connsiteY2" fmla="*/ 1202506 h 1202506"/>
              <a:gd name="connsiteX3" fmla="*/ 0 w 12180888"/>
              <a:gd name="connsiteY3" fmla="*/ 642886 h 1202506"/>
              <a:gd name="connsiteX4" fmla="*/ 679234 w 12180888"/>
              <a:gd name="connsiteY4" fmla="*/ 315577 h 1202506"/>
              <a:gd name="connsiteX5" fmla="*/ 12180888 w 12180888"/>
              <a:gd name="connsiteY5" fmla="*/ 0 h 1202506"/>
              <a:gd name="connsiteX0" fmla="*/ 12206502 w 12206502"/>
              <a:gd name="connsiteY0" fmla="*/ 0 h 1176869"/>
              <a:gd name="connsiteX1" fmla="*/ 12180888 w 12206502"/>
              <a:gd name="connsiteY1" fmla="*/ 1176869 h 1176869"/>
              <a:gd name="connsiteX2" fmla="*/ 0 w 12206502"/>
              <a:gd name="connsiteY2" fmla="*/ 1176869 h 1176869"/>
              <a:gd name="connsiteX3" fmla="*/ 0 w 12206502"/>
              <a:gd name="connsiteY3" fmla="*/ 617249 h 1176869"/>
              <a:gd name="connsiteX4" fmla="*/ 679234 w 12206502"/>
              <a:gd name="connsiteY4" fmla="*/ 289940 h 1176869"/>
              <a:gd name="connsiteX5" fmla="*/ 12206502 w 12206502"/>
              <a:gd name="connsiteY5" fmla="*/ 0 h 1176869"/>
              <a:gd name="connsiteX0" fmla="*/ 12180888 w 12180888"/>
              <a:gd name="connsiteY0" fmla="*/ 94621 h 886929"/>
              <a:gd name="connsiteX1" fmla="*/ 12180888 w 12180888"/>
              <a:gd name="connsiteY1" fmla="*/ 886929 h 886929"/>
              <a:gd name="connsiteX2" fmla="*/ 0 w 12180888"/>
              <a:gd name="connsiteY2" fmla="*/ 886929 h 886929"/>
              <a:gd name="connsiteX3" fmla="*/ 0 w 12180888"/>
              <a:gd name="connsiteY3" fmla="*/ 327309 h 886929"/>
              <a:gd name="connsiteX4" fmla="*/ 679234 w 12180888"/>
              <a:gd name="connsiteY4" fmla="*/ 0 h 886929"/>
              <a:gd name="connsiteX5" fmla="*/ 12180888 w 12180888"/>
              <a:gd name="connsiteY5" fmla="*/ 94621 h 886929"/>
              <a:gd name="connsiteX0" fmla="*/ 12172351 w 12180888"/>
              <a:gd name="connsiteY0" fmla="*/ 274083 h 886929"/>
              <a:gd name="connsiteX1" fmla="*/ 12180888 w 12180888"/>
              <a:gd name="connsiteY1" fmla="*/ 886929 h 886929"/>
              <a:gd name="connsiteX2" fmla="*/ 0 w 12180888"/>
              <a:gd name="connsiteY2" fmla="*/ 886929 h 886929"/>
              <a:gd name="connsiteX3" fmla="*/ 0 w 12180888"/>
              <a:gd name="connsiteY3" fmla="*/ 327309 h 886929"/>
              <a:gd name="connsiteX4" fmla="*/ 679234 w 12180888"/>
              <a:gd name="connsiteY4" fmla="*/ 0 h 886929"/>
              <a:gd name="connsiteX5" fmla="*/ 12172351 w 12180888"/>
              <a:gd name="connsiteY5" fmla="*/ 274083 h 886929"/>
              <a:gd name="connsiteX0" fmla="*/ 12155274 w 12180888"/>
              <a:gd name="connsiteY0" fmla="*/ 350995 h 886929"/>
              <a:gd name="connsiteX1" fmla="*/ 12180888 w 12180888"/>
              <a:gd name="connsiteY1" fmla="*/ 886929 h 886929"/>
              <a:gd name="connsiteX2" fmla="*/ 0 w 12180888"/>
              <a:gd name="connsiteY2" fmla="*/ 886929 h 886929"/>
              <a:gd name="connsiteX3" fmla="*/ 0 w 12180888"/>
              <a:gd name="connsiteY3" fmla="*/ 327309 h 886929"/>
              <a:gd name="connsiteX4" fmla="*/ 679234 w 12180888"/>
              <a:gd name="connsiteY4" fmla="*/ 0 h 886929"/>
              <a:gd name="connsiteX5" fmla="*/ 12155274 w 12180888"/>
              <a:gd name="connsiteY5" fmla="*/ 350995 h 886929"/>
              <a:gd name="connsiteX0" fmla="*/ 12181377 w 12181377"/>
              <a:gd name="connsiteY0" fmla="*/ 350995 h 886929"/>
              <a:gd name="connsiteX1" fmla="*/ 12180888 w 12181377"/>
              <a:gd name="connsiteY1" fmla="*/ 886929 h 886929"/>
              <a:gd name="connsiteX2" fmla="*/ 0 w 12181377"/>
              <a:gd name="connsiteY2" fmla="*/ 886929 h 886929"/>
              <a:gd name="connsiteX3" fmla="*/ 0 w 12181377"/>
              <a:gd name="connsiteY3" fmla="*/ 327309 h 886929"/>
              <a:gd name="connsiteX4" fmla="*/ 679234 w 12181377"/>
              <a:gd name="connsiteY4" fmla="*/ 0 h 886929"/>
              <a:gd name="connsiteX5" fmla="*/ 12181377 w 12181377"/>
              <a:gd name="connsiteY5" fmla="*/ 350995 h 886929"/>
              <a:gd name="connsiteX0" fmla="*/ 12181377 w 12181377"/>
              <a:gd name="connsiteY0" fmla="*/ 350995 h 886929"/>
              <a:gd name="connsiteX1" fmla="*/ 12180888 w 12181377"/>
              <a:gd name="connsiteY1" fmla="*/ 886929 h 886929"/>
              <a:gd name="connsiteX2" fmla="*/ 0 w 12181377"/>
              <a:gd name="connsiteY2" fmla="*/ 886929 h 886929"/>
              <a:gd name="connsiteX3" fmla="*/ 0 w 12181377"/>
              <a:gd name="connsiteY3" fmla="*/ 327309 h 886929"/>
              <a:gd name="connsiteX4" fmla="*/ 679234 w 12181377"/>
              <a:gd name="connsiteY4" fmla="*/ 0 h 886929"/>
              <a:gd name="connsiteX5" fmla="*/ 12181377 w 12181377"/>
              <a:gd name="connsiteY5" fmla="*/ 350995 h 886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81377" h="886929">
                <a:moveTo>
                  <a:pt x="12181377" y="350995"/>
                </a:moveTo>
                <a:lnTo>
                  <a:pt x="12180888" y="886929"/>
                </a:lnTo>
                <a:lnTo>
                  <a:pt x="0" y="886929"/>
                </a:lnTo>
                <a:lnTo>
                  <a:pt x="0" y="327309"/>
                </a:lnTo>
                <a:lnTo>
                  <a:pt x="679234" y="0"/>
                </a:lnTo>
                <a:lnTo>
                  <a:pt x="12181377" y="350995"/>
                </a:lnTo>
                <a:close/>
              </a:path>
            </a:pathLst>
          </a:custGeom>
          <a:pattFill prst="dkUpDiag">
            <a:fgClr>
              <a:sysClr val="window" lastClr="FFFFFF">
                <a:lumMod val="85000"/>
              </a:sysClr>
            </a:fgClr>
            <a:bgClr>
              <a:sysClr val="window" lastClr="FFFFFF">
                <a:lumMod val="95000"/>
              </a:sysClr>
            </a:bgClr>
          </a:pattFill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txBody>
          <a:bodyPr vert="horz" wrap="square" lIns="0" tIns="0" rIns="0" bIns="0" rtlCol="0">
            <a:noAutofit/>
          </a:bodyPr>
          <a:lstStyle>
            <a:lvl1pPr marL="285750" indent="-28575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‒"/>
              <a:defRPr lang="nl-NL" sz="1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marR="0" lvl="0" indent="-285750" algn="l" defTabSz="719138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E3027F"/>
              </a:buClr>
              <a:buSzPct val="100000"/>
              <a:buFont typeface="Arial" panose="020B0604020202020204" pitchFamily="34" charset="0"/>
              <a:buChar char="‒"/>
              <a:tabLst/>
              <a:defRPr/>
            </a:pPr>
            <a:r>
              <a:rPr kumimoji="0" lang="nl-NL" sz="1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</a:t>
            </a:r>
          </a:p>
        </p:txBody>
      </p:sp>
      <p:sp>
        <p:nvSpPr>
          <p:cNvPr id="26" name="Tijdelijke aanduiding voor tekst 3926">
            <a:extLst>
              <a:ext uri="{FF2B5EF4-FFF2-40B4-BE49-F238E27FC236}">
                <a16:creationId xmlns:a16="http://schemas.microsoft.com/office/drawing/2014/main" id="{64652DA7-F9D5-479C-87E9-FE00D156DAFD}"/>
              </a:ext>
            </a:extLst>
          </p:cNvPr>
          <p:cNvSpPr txBox="1">
            <a:spLocks/>
          </p:cNvSpPr>
          <p:nvPr/>
        </p:nvSpPr>
        <p:spPr>
          <a:xfrm>
            <a:off x="693241" y="217516"/>
            <a:ext cx="1689303" cy="473459"/>
          </a:xfrm>
          <a:prstGeom prst="rect">
            <a:avLst/>
          </a:prstGeom>
          <a:blipFill>
            <a:blip r:embed="rId3"/>
            <a:srcRect/>
            <a:stretch>
              <a:fillRect l="451" r="451"/>
            </a:stretch>
          </a:blipFill>
        </p:spPr>
        <p:txBody>
          <a:bodyPr vert="horz" lIns="0" tIns="0" rIns="0" bIns="0" rtlCol="0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1488" indent="-25400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 Light" panose="020F0302020204030204" pitchFamily="34" charset="0"/>
              <a:buChar char="→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000" b="1" kern="1200" cap="none" spc="3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604837" indent="-3429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rabi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25475" indent="-354013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+mj-lt"/>
              <a:buAutoNum type="alphaLcPeriod"/>
              <a:defRPr sz="16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 b="0" i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1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nl-NL"/>
              <a:t>    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05A3D9F-529A-834C-8ED0-7D65B758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344" y="1685435"/>
            <a:ext cx="3554707" cy="4287816"/>
          </a:xfrm>
        </p:spPr>
        <p:txBody>
          <a:bodyPr/>
          <a:lstStyle/>
          <a:p>
            <a:r>
              <a:rPr lang="nl-NL" sz="4800" dirty="0">
                <a:solidFill>
                  <a:schemeClr val="bg1"/>
                </a:solidFill>
              </a:rPr>
              <a:t>NEXT</a:t>
            </a:r>
            <a:br>
              <a:rPr lang="nl-NL" sz="4800" dirty="0">
                <a:solidFill>
                  <a:schemeClr val="bg1"/>
                </a:solidFill>
              </a:rPr>
            </a:br>
            <a:r>
              <a:rPr lang="nl-NL" sz="4800" dirty="0">
                <a:solidFill>
                  <a:schemeClr val="bg1"/>
                </a:solidFill>
              </a:rPr>
              <a:t>LEVEL LEARNING </a:t>
            </a:r>
            <a:br>
              <a:rPr lang="nl-NL" sz="4800" dirty="0">
                <a:solidFill>
                  <a:schemeClr val="bg1"/>
                </a:solidFill>
              </a:rPr>
            </a:br>
            <a:br>
              <a:rPr lang="nl-NL" sz="4400" dirty="0">
                <a:solidFill>
                  <a:schemeClr val="bg1"/>
                </a:solidFill>
              </a:rPr>
            </a:br>
            <a:r>
              <a:rPr lang="nl-NL" sz="4400" dirty="0">
                <a:solidFill>
                  <a:schemeClr val="bg1"/>
                </a:solidFill>
              </a:rPr>
              <a:t>	🚀</a:t>
            </a:r>
          </a:p>
        </p:txBody>
      </p:sp>
      <p:pic>
        <p:nvPicPr>
          <p:cNvPr id="11" name="Graphic 10" descr="Telewerken silhouet">
            <a:extLst>
              <a:ext uri="{FF2B5EF4-FFF2-40B4-BE49-F238E27FC236}">
                <a16:creationId xmlns:a16="http://schemas.microsoft.com/office/drawing/2014/main" id="{E5553EE9-046C-844A-A860-70F4294108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7346" y="1943250"/>
            <a:ext cx="914400" cy="914400"/>
          </a:xfrm>
          <a:prstGeom prst="rect">
            <a:avLst/>
          </a:prstGeom>
        </p:spPr>
      </p:pic>
      <p:pic>
        <p:nvPicPr>
          <p:cNvPr id="15" name="Graphic 14" descr="Krant met effen opvulling">
            <a:extLst>
              <a:ext uri="{FF2B5EF4-FFF2-40B4-BE49-F238E27FC236}">
                <a16:creationId xmlns:a16="http://schemas.microsoft.com/office/drawing/2014/main" id="{5E926954-8ABA-224F-8961-94BF4FA7F1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44836" y="4265499"/>
            <a:ext cx="914400" cy="914400"/>
          </a:xfrm>
          <a:prstGeom prst="rect">
            <a:avLst/>
          </a:prstGeom>
        </p:spPr>
      </p:pic>
      <p:pic>
        <p:nvPicPr>
          <p:cNvPr id="21" name="Graphic 20" descr="Aspiratie met effen opvulling">
            <a:extLst>
              <a:ext uri="{FF2B5EF4-FFF2-40B4-BE49-F238E27FC236}">
                <a16:creationId xmlns:a16="http://schemas.microsoft.com/office/drawing/2014/main" id="{110FE966-7101-7B49-B352-E8349BAF0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85628" y="1919518"/>
            <a:ext cx="914400" cy="914400"/>
          </a:xfrm>
          <a:prstGeom prst="rect">
            <a:avLst/>
          </a:prstGeom>
        </p:spPr>
      </p:pic>
      <p:pic>
        <p:nvPicPr>
          <p:cNvPr id="23" name="Graphic 22" descr="Klaslokaal met effen opvulling">
            <a:extLst>
              <a:ext uri="{FF2B5EF4-FFF2-40B4-BE49-F238E27FC236}">
                <a16:creationId xmlns:a16="http://schemas.microsoft.com/office/drawing/2014/main" id="{4C4CE7D2-F555-3C45-8E2B-6D8FDD40D6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96262" y="4265499"/>
            <a:ext cx="914400" cy="914400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7B3C4237-CDDA-5947-BC61-9324E1DAEF8A}"/>
              </a:ext>
            </a:extLst>
          </p:cNvPr>
          <p:cNvSpPr txBox="1"/>
          <p:nvPr/>
        </p:nvSpPr>
        <p:spPr>
          <a:xfrm>
            <a:off x="4862174" y="2858317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Learning </a:t>
            </a:r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by</a:t>
            </a:r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doing</a:t>
            </a:r>
            <a:endParaRPr lang="nl-NL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357BA8C-5837-8F4B-B453-23D232D48C61}"/>
              </a:ext>
            </a:extLst>
          </p:cNvPr>
          <p:cNvSpPr txBox="1"/>
          <p:nvPr/>
        </p:nvSpPr>
        <p:spPr>
          <a:xfrm>
            <a:off x="1246897" y="2858317"/>
            <a:ext cx="261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Working</a:t>
            </a:r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with</a:t>
            </a:r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 real partners</a:t>
            </a:r>
          </a:p>
        </p:txBody>
      </p:sp>
      <p:sp>
        <p:nvSpPr>
          <p:cNvPr id="29" name="Tekstvak 28">
            <a:extLst>
              <a:ext uri="{FF2B5EF4-FFF2-40B4-BE49-F238E27FC236}">
                <a16:creationId xmlns:a16="http://schemas.microsoft.com/office/drawing/2014/main" id="{C23D4911-C39D-5242-87EF-5878C0F23462}"/>
              </a:ext>
            </a:extLst>
          </p:cNvPr>
          <p:cNvSpPr txBox="1"/>
          <p:nvPr/>
        </p:nvSpPr>
        <p:spPr>
          <a:xfrm>
            <a:off x="1246897" y="5179899"/>
            <a:ext cx="2618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Training, workshops &amp; masterclasses</a:t>
            </a:r>
          </a:p>
        </p:txBody>
      </p:sp>
      <p:sp>
        <p:nvSpPr>
          <p:cNvPr id="30" name="Tekstvak 29">
            <a:extLst>
              <a:ext uri="{FF2B5EF4-FFF2-40B4-BE49-F238E27FC236}">
                <a16:creationId xmlns:a16="http://schemas.microsoft.com/office/drawing/2014/main" id="{B7787B9E-1A26-3341-AA27-006790C65E16}"/>
              </a:ext>
            </a:extLst>
          </p:cNvPr>
          <p:cNvSpPr txBox="1"/>
          <p:nvPr/>
        </p:nvSpPr>
        <p:spPr>
          <a:xfrm>
            <a:off x="4876028" y="5186809"/>
            <a:ext cx="2161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Work</a:t>
            </a:r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with</a:t>
            </a:r>
            <a:r>
              <a:rPr lang="nl-NL" dirty="0">
                <a:solidFill>
                  <a:schemeClr val="accent2">
                    <a:lumMod val="25000"/>
                  </a:schemeClr>
                </a:solidFill>
              </a:rPr>
              <a:t> </a:t>
            </a:r>
            <a:r>
              <a:rPr lang="nl-NL" dirty="0" err="1">
                <a:solidFill>
                  <a:schemeClr val="accent2">
                    <a:lumMod val="25000"/>
                  </a:schemeClr>
                </a:solidFill>
              </a:rPr>
              <a:t>portfolios</a:t>
            </a:r>
            <a:endParaRPr lang="nl-NL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34" name="Rechthoek 33">
            <a:extLst>
              <a:ext uri="{FF2B5EF4-FFF2-40B4-BE49-F238E27FC236}">
                <a16:creationId xmlns:a16="http://schemas.microsoft.com/office/drawing/2014/main" id="{8212DBE5-03DE-464F-BE0B-F7088881E52D}"/>
              </a:ext>
            </a:extLst>
          </p:cNvPr>
          <p:cNvSpPr/>
          <p:nvPr/>
        </p:nvSpPr>
        <p:spPr>
          <a:xfrm>
            <a:off x="970198" y="1205604"/>
            <a:ext cx="579044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b="1" dirty="0">
                <a:solidFill>
                  <a:schemeClr val="accent1"/>
                </a:solidFill>
              </a:rPr>
              <a:t>COMMUNICATIONS AT INHOLLAND =</a:t>
            </a:r>
          </a:p>
        </p:txBody>
      </p:sp>
    </p:spTree>
    <p:extLst>
      <p:ext uri="{BB962C8B-B14F-4D97-AF65-F5344CB8AC3E}">
        <p14:creationId xmlns:p14="http://schemas.microsoft.com/office/powerpoint/2010/main" val="18582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7766304" y="0"/>
              <a:ext cx="4425950" cy="6858000"/>
            </a:xfrm>
            <a:custGeom>
              <a:avLst/>
              <a:gdLst/>
              <a:ahLst/>
              <a:cxnLst/>
              <a:rect l="l" t="t" r="r" b="b"/>
              <a:pathLst>
                <a:path w="4425950" h="6858000">
                  <a:moveTo>
                    <a:pt x="4425696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4425696" y="6857998"/>
                  </a:lnTo>
                  <a:lnTo>
                    <a:pt x="442569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r>
                <a:rPr lang="nl-NL" dirty="0"/>
                <a:t>Ex</a:t>
              </a:r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1999" cy="9761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1999" cy="8869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 rot="10860000">
            <a:off x="12183665" y="873160"/>
            <a:ext cx="14810" cy="1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"/>
              </a:lnSpc>
            </a:pPr>
            <a:r>
              <a:rPr sz="100" spc="-30" dirty="0">
                <a:solidFill>
                  <a:srgbClr val="E2017E"/>
                </a:solidFill>
                <a:latin typeface="Arial"/>
                <a:cs typeface="Arial"/>
              </a:rPr>
              <a:t>‒</a:t>
            </a:r>
            <a:endParaRPr sz="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3401" y="1249756"/>
            <a:ext cx="5638799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dirty="0"/>
              <a:t>Creative </a:t>
            </a:r>
            <a:r>
              <a:rPr lang="nl-NL" sz="3000" dirty="0" err="1"/>
              <a:t>future</a:t>
            </a:r>
            <a:r>
              <a:rPr lang="nl-NL" sz="3000" dirty="0"/>
              <a:t> lab</a:t>
            </a:r>
            <a:endParaRPr sz="3000" dirty="0"/>
          </a:p>
        </p:txBody>
      </p:sp>
      <p:sp>
        <p:nvSpPr>
          <p:cNvPr id="8" name="object 8"/>
          <p:cNvSpPr txBox="1"/>
          <p:nvPr/>
        </p:nvSpPr>
        <p:spPr>
          <a:xfrm>
            <a:off x="609600" y="2590799"/>
            <a:ext cx="5638800" cy="3969035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lang="en-US" sz="1600" b="1" dirty="0"/>
              <a:t>Education, research, Creative Industry and innovation come together in </a:t>
            </a:r>
            <a:r>
              <a:rPr lang="en-US" sz="1600" b="1" dirty="0" err="1"/>
              <a:t>Inholland’s</a:t>
            </a:r>
            <a:r>
              <a:rPr lang="en-US" sz="1600" b="1" dirty="0"/>
              <a:t> Creative future labs; Urban leisure &amp; Tourism lab is one of them. </a:t>
            </a: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lang="en-US" sz="1600" dirty="0"/>
              <a:t>Students from different study programs within the faculty participate in these Labs. The Labs are important for the fields of activity and the regions in which we educate. </a:t>
            </a: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lang="en-US" sz="1600" dirty="0"/>
              <a:t>We actively contribute to knowledge and innovation for, by and in the professional field. This is done based on co-creation in multidisciplinary teams. </a:t>
            </a: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lang="en-US" sz="1600" dirty="0"/>
              <a:t>Urban Living Labs also form a unique environment for the (research into) training of specific skills.</a:t>
            </a:r>
            <a:endParaRPr lang="nl-NL" sz="1600" dirty="0">
              <a:solidFill>
                <a:srgbClr val="58585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endParaRPr lang="nl-NL" sz="1600" dirty="0">
              <a:solidFill>
                <a:srgbClr val="585858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8004" y="222504"/>
            <a:ext cx="1327912" cy="472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AFC1F9-6036-4078-A2A2-48F4289F9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694944"/>
            <a:ext cx="5122039" cy="615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4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B2C334-DA70-79F4-2055-337ED84CA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Online Media 3" title="Creative Future Lab: become the creative professional of the future">
            <a:hlinkClick r:id="" action="ppaction://media"/>
            <a:extLst>
              <a:ext uri="{FF2B5EF4-FFF2-40B4-BE49-F238E27FC236}">
                <a16:creationId xmlns:a16="http://schemas.microsoft.com/office/drawing/2014/main" id="{D2248D29-3BD3-940D-D941-1219D4F77F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10513" y="838200"/>
            <a:ext cx="930584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8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238E9A-5AF5-401F-0D7A-28FF8A40C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01" y="845403"/>
            <a:ext cx="10820196" cy="830997"/>
          </a:xfrm>
        </p:spPr>
        <p:txBody>
          <a:bodyPr/>
          <a:lstStyle/>
          <a:p>
            <a:r>
              <a:rPr lang="nl-NL" dirty="0"/>
              <a:t>Lab Tracks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535B871-FB16-F5DE-A416-C382BF34EC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90600"/>
            <a:ext cx="572003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21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E4EC1E1-3C47-6FA4-E773-EEC9BEFE2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031716"/>
            <a:ext cx="5170826" cy="5826283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A6120C0-7868-9E99-645C-6910D56D4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588" y="-1"/>
            <a:ext cx="12198890" cy="886929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7984263-26FF-E5BE-AF21-F6461D490A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222776"/>
            <a:ext cx="1356637" cy="4734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0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tical Text Placeholder 5">
            <a:extLst>
              <a:ext uri="{FF2B5EF4-FFF2-40B4-BE49-F238E27FC236}">
                <a16:creationId xmlns:a16="http://schemas.microsoft.com/office/drawing/2014/main" id="{4EA89CA1-1E1F-4CA0-BA34-80AECA1C5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70356" y="2800350"/>
            <a:ext cx="10851286" cy="2381250"/>
          </a:xfrm>
        </p:spPr>
        <p:txBody>
          <a:bodyPr/>
          <a:lstStyle/>
          <a:p>
            <a:pPr marL="0" indent="0">
              <a:buNone/>
            </a:pPr>
            <a:endParaRPr lang="fr-FR" sz="2400" b="0" i="0" u="sng" dirty="0">
              <a:solidFill>
                <a:srgbClr val="E3027F"/>
              </a:solidFill>
              <a:effectLst/>
              <a:latin typeface="Lato" panose="020F0502020204030203" pitchFamily="34" charset="0"/>
              <a:hlinkClick r:id="" action="ppaction://noaction"/>
            </a:endParaRPr>
          </a:p>
          <a:p>
            <a:pPr marL="0" indent="0">
              <a:buNone/>
            </a:pPr>
            <a:r>
              <a:rPr lang="fr-FR" sz="2400" b="0" i="0" u="sng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" action="ppaction://noaction"/>
              </a:rPr>
              <a:t>Destination Management, Branding &amp; Communication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 Diemen </a:t>
            </a:r>
            <a:br>
              <a:rPr lang="fr-FR" sz="2400" dirty="0"/>
            </a:br>
            <a:r>
              <a:rPr lang="fr-FR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2" tooltip="Die Event Experience Faculty Crb"/>
              </a:rPr>
              <a:t>Event Experience</a:t>
            </a:r>
            <a:r>
              <a:rPr lang="fr-FR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 Diemen</a:t>
            </a:r>
          </a:p>
          <a:p>
            <a:pPr marL="0" indent="0">
              <a:buNone/>
            </a:pPr>
            <a:r>
              <a:rPr lang="nl-NL" sz="2400" b="0" i="0" u="sng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3" tooltip="Haa City Lab Faculty Of Crb"/>
              </a:rPr>
              <a:t>City Lab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 Haarlem</a:t>
            </a:r>
            <a:br>
              <a:rPr lang="nl-NL" sz="2400" dirty="0"/>
            </a:b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4" tooltip="Haa International Music Industry Lab Faculty Crb"/>
              </a:rPr>
              <a:t>International Music </a:t>
            </a:r>
            <a:r>
              <a:rPr lang="nl-NL" sz="2400" b="0" i="0" u="none" strike="noStrike" dirty="0" err="1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4" tooltip="Haa International Music Industry Lab Faculty Crb"/>
              </a:rPr>
              <a:t>Industry</a:t>
            </a: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4" tooltip="Haa International Music Industry Lab Faculty Crb"/>
              </a:rPr>
              <a:t> Lab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 Haarlem</a:t>
            </a:r>
            <a:br>
              <a:rPr lang="nl-NL" sz="2400" dirty="0"/>
            </a:br>
            <a:r>
              <a:rPr lang="nl-NL" sz="2400" b="0" i="0" u="none" strike="noStrike" dirty="0" err="1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5" tooltip="Dh Sustainable Media Lab Faculty Of Crb"/>
              </a:rPr>
              <a:t>Sustainable</a:t>
            </a: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5" tooltip="Dh Sustainable Media Lab Faculty Of Crb"/>
              </a:rPr>
              <a:t> Media Lab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 The Hague</a:t>
            </a:r>
            <a:br>
              <a:rPr lang="nl-NL" sz="2400" dirty="0"/>
            </a:b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6" tooltip="Rot Urban Leisure Tourism Lab Faculty Of Crb"/>
              </a:rPr>
              <a:t>Urban Leisure &amp; </a:t>
            </a:r>
            <a:r>
              <a:rPr lang="nl-NL" sz="2400" b="0" i="0" u="none" strike="noStrike" dirty="0" err="1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6" tooltip="Rot Urban Leisure Tourism Lab Faculty Of Crb"/>
              </a:rPr>
              <a:t>Tourism</a:t>
            </a: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6" tooltip="Rot Urban Leisure Tourism Lab Faculty Of Crb"/>
              </a:rPr>
              <a:t> Lab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 Rotterdam</a:t>
            </a:r>
            <a:br>
              <a:rPr lang="nl-NL" sz="2400" dirty="0"/>
            </a:b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7" tooltip="Ams Urban Leisure Tourism Lab Faculty Crb"/>
              </a:rPr>
              <a:t>Urban Leisure &amp; </a:t>
            </a:r>
            <a:r>
              <a:rPr lang="nl-NL" sz="2400" b="0" i="0" u="none" strike="noStrike" dirty="0" err="1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7" tooltip="Ams Urban Leisure Tourism Lab Faculty Crb"/>
              </a:rPr>
              <a:t>Tourism</a:t>
            </a:r>
            <a:r>
              <a:rPr lang="nl-NL" sz="2400" b="0" i="0" u="none" strike="noStrike" dirty="0">
                <a:solidFill>
                  <a:srgbClr val="E3027F"/>
                </a:solidFill>
                <a:effectLst/>
                <a:latin typeface="Lato" panose="020F0502020204030203" pitchFamily="34" charset="0"/>
                <a:hlinkClick r:id="rId7" tooltip="Ams Urban Leisure Tourism Lab Faculty Crb"/>
              </a:rPr>
              <a:t> Lab</a:t>
            </a:r>
            <a:r>
              <a:rPr lang="nl-NL" sz="2400" b="0" i="0" dirty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 - Amsterdam</a:t>
            </a: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8B7B20-30F8-4130-9774-1AA9D797C0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BF73CD-9530-4370-8E83-60F56BE18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795600"/>
            <a:ext cx="10775070" cy="490400"/>
          </a:xfrm>
        </p:spPr>
        <p:txBody>
          <a:bodyPr/>
          <a:lstStyle/>
          <a:p>
            <a:r>
              <a:rPr lang="nl-NL" dirty="0"/>
              <a:t>Exchange options Inholland University -&gt; </a:t>
            </a:r>
            <a:r>
              <a:rPr lang="nl-NL" dirty="0" err="1"/>
              <a:t>our</a:t>
            </a:r>
            <a:r>
              <a:rPr lang="nl-NL" dirty="0"/>
              <a:t> LAB tracks.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FE2E80E-97DB-48EA-8A56-66F4FFFA7B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99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CF1614A-44B1-92BF-9C01-7E11D6AFB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581" y="1109704"/>
            <a:ext cx="9142088" cy="5748295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5936E647-3519-75ED-95ED-651A665FF9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588" y="-1"/>
            <a:ext cx="12198890" cy="886929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11415A7-C95F-42F5-06A4-68409CA89D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222776"/>
            <a:ext cx="1356637" cy="4734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0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Tijdelijke aanduiding voor afbeelding 18">
            <a:extLst>
              <a:ext uri="{FF2B5EF4-FFF2-40B4-BE49-F238E27FC236}">
                <a16:creationId xmlns:a16="http://schemas.microsoft.com/office/drawing/2014/main" id="{411DA903-B7B3-4821-8624-E52622CC43F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61"/>
          <a:stretch/>
        </p:blipFill>
        <p:spPr>
          <a:xfrm>
            <a:off x="4767263" y="4046643"/>
            <a:ext cx="3708399" cy="2811357"/>
          </a:xfrm>
        </p:spPr>
      </p:pic>
      <p:pic>
        <p:nvPicPr>
          <p:cNvPr id="29" name="Tijdelijke aanduiding voor afbeelding 16">
            <a:extLst>
              <a:ext uri="{FF2B5EF4-FFF2-40B4-BE49-F238E27FC236}">
                <a16:creationId xmlns:a16="http://schemas.microsoft.com/office/drawing/2014/main" id="{ABBF9E2D-ABE6-422F-9629-6C949F4F003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69" y="1060548"/>
            <a:ext cx="3606243" cy="2382746"/>
          </a:xfrm>
        </p:spPr>
      </p:pic>
      <p:sp>
        <p:nvSpPr>
          <p:cNvPr id="35" name="Tijdelijke aanduiding voor tekst 34">
            <a:extLst>
              <a:ext uri="{FF2B5EF4-FFF2-40B4-BE49-F238E27FC236}">
                <a16:creationId xmlns:a16="http://schemas.microsoft.com/office/drawing/2014/main" id="{B8EDB9D6-81FA-4317-86AF-C40DF8C03A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134AA1-A550-450E-B6C2-13F781EAEA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82923" y="2064693"/>
            <a:ext cx="3592739" cy="1077218"/>
          </a:xfrm>
        </p:spPr>
        <p:txBody>
          <a:bodyPr/>
          <a:lstStyle/>
          <a:p>
            <a:pPr lvl="2"/>
            <a:endParaRPr lang="en-US" sz="1400" dirty="0">
              <a:solidFill>
                <a:schemeClr val="tx1"/>
              </a:solidFill>
            </a:endParaRPr>
          </a:p>
          <a:p>
            <a:pPr lvl="2"/>
            <a:endParaRPr lang="en-US" sz="1400" dirty="0">
              <a:solidFill>
                <a:schemeClr val="tx1"/>
              </a:solidFill>
            </a:endParaRPr>
          </a:p>
          <a:p>
            <a:pPr marL="0" lvl="0" indent="0">
              <a:buNone/>
            </a:pPr>
            <a:r>
              <a:rPr lang="en-US" sz="1400" dirty="0">
                <a:solidFill>
                  <a:schemeClr val="bg1"/>
                </a:solidFill>
                <a:cs typeface="Arial Narrow"/>
              </a:rPr>
              <a:t>“95% of the exchange students live together in one building, which creates a strong network between the students.”  </a:t>
            </a:r>
            <a:endParaRPr lang="nl-NL" sz="1400" dirty="0">
              <a:solidFill>
                <a:schemeClr val="bg1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353DC16-999E-46D3-9E9B-C22A3AC0E4D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843368" y="4930719"/>
            <a:ext cx="3158132" cy="1107996"/>
          </a:xfrm>
        </p:spPr>
        <p:txBody>
          <a:bodyPr/>
          <a:lstStyle/>
          <a:p>
            <a:pPr lvl="2"/>
            <a:endParaRPr lang="en-US" dirty="0"/>
          </a:p>
          <a:p>
            <a:pPr lvl="2"/>
            <a:r>
              <a:rPr lang="en-US" dirty="0">
                <a:solidFill>
                  <a:schemeClr val="bg1"/>
                </a:solidFill>
              </a:rPr>
              <a:t>The accommodation office is handled by the International Office </a:t>
            </a:r>
          </a:p>
        </p:txBody>
      </p:sp>
      <p:sp>
        <p:nvSpPr>
          <p:cNvPr id="17" name="Tijdelijke aanduiding voor tekst 16">
            <a:extLst>
              <a:ext uri="{FF2B5EF4-FFF2-40B4-BE49-F238E27FC236}">
                <a16:creationId xmlns:a16="http://schemas.microsoft.com/office/drawing/2014/main" id="{F9C565D5-DA67-4F68-8A5C-343608D51D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BCDDF06A-4AF6-4CF8-BFD3-D08E270A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653" y="205835"/>
            <a:ext cx="5630111" cy="490400"/>
          </a:xfrm>
        </p:spPr>
        <p:txBody>
          <a:bodyPr/>
          <a:lstStyle/>
          <a:p>
            <a:r>
              <a:rPr lang="nl-NL" dirty="0" err="1"/>
              <a:t>Accommodation</a:t>
            </a:r>
            <a:endParaRPr lang="nl-NL" dirty="0"/>
          </a:p>
        </p:txBody>
      </p:sp>
      <p:sp>
        <p:nvSpPr>
          <p:cNvPr id="11" name="Tijdelijke aanduiding voor verticale tekst 10">
            <a:extLst>
              <a:ext uri="{FF2B5EF4-FFF2-40B4-BE49-F238E27FC236}">
                <a16:creationId xmlns:a16="http://schemas.microsoft.com/office/drawing/2014/main" id="{133C1808-F674-489E-B1CF-DC2A2799D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8500" y="1944006"/>
            <a:ext cx="3916636" cy="2450030"/>
          </a:xfrm>
        </p:spPr>
        <p:txBody>
          <a:bodyPr/>
          <a:lstStyle/>
          <a:p>
            <a:pPr marL="130175" lvl="1" indent="0">
              <a:lnSpc>
                <a:spcPct val="150000"/>
              </a:lnSpc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cs typeface="Arial Narrow"/>
              </a:rPr>
              <a:t>Inholland University of Applied Sciences offers accommodation to students in</a:t>
            </a:r>
          </a:p>
          <a:p>
            <a:pPr lvl="1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cs typeface="Arial Narrow"/>
              </a:rPr>
              <a:t>Diemen</a:t>
            </a:r>
          </a:p>
          <a:p>
            <a:pPr lvl="1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cs typeface="Arial Narrow"/>
              </a:rPr>
              <a:t>Haarlem</a:t>
            </a:r>
          </a:p>
          <a:p>
            <a:pPr lvl="1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cs typeface="Arial Narrow"/>
              </a:rPr>
              <a:t>Rotterdam (The Hague)</a:t>
            </a:r>
          </a:p>
          <a:p>
            <a:pPr lvl="1" indent="-341313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cs typeface="Arial Narrow"/>
              </a:rPr>
              <a:t>Alkmaar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4E14485C-2093-4322-87EE-F0EF5151D5F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B11D7751-5CC9-4E5F-A383-DC302E14576C}"/>
              </a:ext>
            </a:extLst>
          </p:cNvPr>
          <p:cNvSpPr/>
          <p:nvPr/>
        </p:nvSpPr>
        <p:spPr>
          <a:xfrm>
            <a:off x="6227646" y="1435713"/>
            <a:ext cx="792000" cy="7920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5CB3525F-F2F2-4CC1-B2A1-676C44D3F033}"/>
              </a:ext>
            </a:extLst>
          </p:cNvPr>
          <p:cNvSpPr/>
          <p:nvPr/>
        </p:nvSpPr>
        <p:spPr>
          <a:xfrm>
            <a:off x="9941999" y="4116027"/>
            <a:ext cx="792000" cy="792000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CAA5FE1D-EDD9-4114-B1DB-983BAE15D3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56345" y="1583909"/>
            <a:ext cx="511174" cy="488950"/>
            <a:chOff x="4004" y="485"/>
            <a:chExt cx="322" cy="308"/>
          </a:xfrm>
          <a:solidFill>
            <a:schemeClr val="accent1"/>
          </a:solidFill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5EC0435-7881-4E5B-8A7D-D2AD43CE94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4" y="485"/>
              <a:ext cx="322" cy="308"/>
            </a:xfrm>
            <a:custGeom>
              <a:avLst/>
              <a:gdLst>
                <a:gd name="T0" fmla="*/ 130 w 151"/>
                <a:gd name="T1" fmla="*/ 21 h 144"/>
                <a:gd name="T2" fmla="*/ 79 w 151"/>
                <a:gd name="T3" fmla="*/ 0 h 144"/>
                <a:gd name="T4" fmla="*/ 28 w 151"/>
                <a:gd name="T5" fmla="*/ 21 h 144"/>
                <a:gd name="T6" fmla="*/ 24 w 151"/>
                <a:gd name="T7" fmla="*/ 118 h 144"/>
                <a:gd name="T8" fmla="*/ 12 w 151"/>
                <a:gd name="T9" fmla="*/ 131 h 144"/>
                <a:gd name="T10" fmla="*/ 9 w 151"/>
                <a:gd name="T11" fmla="*/ 138 h 144"/>
                <a:gd name="T12" fmla="*/ 14 w 151"/>
                <a:gd name="T13" fmla="*/ 143 h 144"/>
                <a:gd name="T14" fmla="*/ 20 w 151"/>
                <a:gd name="T15" fmla="*/ 144 h 144"/>
                <a:gd name="T16" fmla="*/ 45 w 151"/>
                <a:gd name="T17" fmla="*/ 135 h 144"/>
                <a:gd name="T18" fmla="*/ 79 w 151"/>
                <a:gd name="T19" fmla="*/ 144 h 144"/>
                <a:gd name="T20" fmla="*/ 130 w 151"/>
                <a:gd name="T21" fmla="*/ 123 h 144"/>
                <a:gd name="T22" fmla="*/ 151 w 151"/>
                <a:gd name="T23" fmla="*/ 72 h 144"/>
                <a:gd name="T24" fmla="*/ 130 w 151"/>
                <a:gd name="T25" fmla="*/ 21 h 144"/>
                <a:gd name="T26" fmla="*/ 124 w 151"/>
                <a:gd name="T27" fmla="*/ 117 h 144"/>
                <a:gd name="T28" fmla="*/ 47 w 151"/>
                <a:gd name="T29" fmla="*/ 127 h 144"/>
                <a:gd name="T30" fmla="*/ 42 w 151"/>
                <a:gd name="T31" fmla="*/ 128 h 144"/>
                <a:gd name="T32" fmla="*/ 42 w 151"/>
                <a:gd name="T33" fmla="*/ 128 h 144"/>
                <a:gd name="T34" fmla="*/ 20 w 151"/>
                <a:gd name="T35" fmla="*/ 136 h 144"/>
                <a:gd name="T36" fmla="*/ 20 w 151"/>
                <a:gd name="T37" fmla="*/ 136 h 144"/>
                <a:gd name="T38" fmla="*/ 32 w 151"/>
                <a:gd name="T39" fmla="*/ 119 h 144"/>
                <a:gd name="T40" fmla="*/ 32 w 151"/>
                <a:gd name="T41" fmla="*/ 117 h 144"/>
                <a:gd name="T42" fmla="*/ 31 w 151"/>
                <a:gd name="T43" fmla="*/ 114 h 144"/>
                <a:gd name="T44" fmla="*/ 34 w 151"/>
                <a:gd name="T45" fmla="*/ 27 h 144"/>
                <a:gd name="T46" fmla="*/ 124 w 151"/>
                <a:gd name="T47" fmla="*/ 27 h 144"/>
                <a:gd name="T48" fmla="*/ 124 w 151"/>
                <a:gd name="T49" fmla="*/ 11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51" h="144">
                  <a:moveTo>
                    <a:pt x="130" y="21"/>
                  </a:moveTo>
                  <a:cubicBezTo>
                    <a:pt x="117" y="8"/>
                    <a:pt x="98" y="0"/>
                    <a:pt x="79" y="0"/>
                  </a:cubicBezTo>
                  <a:cubicBezTo>
                    <a:pt x="60" y="0"/>
                    <a:pt x="42" y="8"/>
                    <a:pt x="28" y="21"/>
                  </a:cubicBezTo>
                  <a:cubicBezTo>
                    <a:pt x="2" y="47"/>
                    <a:pt x="0" y="90"/>
                    <a:pt x="24" y="118"/>
                  </a:cubicBezTo>
                  <a:cubicBezTo>
                    <a:pt x="21" y="123"/>
                    <a:pt x="18" y="128"/>
                    <a:pt x="12" y="131"/>
                  </a:cubicBezTo>
                  <a:cubicBezTo>
                    <a:pt x="10" y="132"/>
                    <a:pt x="8" y="135"/>
                    <a:pt x="9" y="138"/>
                  </a:cubicBezTo>
                  <a:cubicBezTo>
                    <a:pt x="9" y="141"/>
                    <a:pt x="11" y="143"/>
                    <a:pt x="14" y="143"/>
                  </a:cubicBezTo>
                  <a:cubicBezTo>
                    <a:pt x="16" y="144"/>
                    <a:pt x="18" y="144"/>
                    <a:pt x="20" y="144"/>
                  </a:cubicBezTo>
                  <a:cubicBezTo>
                    <a:pt x="26" y="144"/>
                    <a:pt x="36" y="142"/>
                    <a:pt x="45" y="135"/>
                  </a:cubicBezTo>
                  <a:cubicBezTo>
                    <a:pt x="56" y="141"/>
                    <a:pt x="68" y="144"/>
                    <a:pt x="79" y="144"/>
                  </a:cubicBezTo>
                  <a:cubicBezTo>
                    <a:pt x="98" y="144"/>
                    <a:pt x="116" y="137"/>
                    <a:pt x="130" y="123"/>
                  </a:cubicBezTo>
                  <a:cubicBezTo>
                    <a:pt x="144" y="109"/>
                    <a:pt x="151" y="91"/>
                    <a:pt x="151" y="72"/>
                  </a:cubicBezTo>
                  <a:cubicBezTo>
                    <a:pt x="151" y="53"/>
                    <a:pt x="144" y="35"/>
                    <a:pt x="130" y="21"/>
                  </a:cubicBezTo>
                  <a:moveTo>
                    <a:pt x="124" y="117"/>
                  </a:moveTo>
                  <a:cubicBezTo>
                    <a:pt x="104" y="138"/>
                    <a:pt x="72" y="142"/>
                    <a:pt x="47" y="127"/>
                  </a:cubicBezTo>
                  <a:cubicBezTo>
                    <a:pt x="45" y="126"/>
                    <a:pt x="43" y="126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3" y="134"/>
                    <a:pt x="25" y="136"/>
                    <a:pt x="20" y="136"/>
                  </a:cubicBezTo>
                  <a:cubicBezTo>
                    <a:pt x="20" y="136"/>
                    <a:pt x="20" y="136"/>
                    <a:pt x="20" y="136"/>
                  </a:cubicBezTo>
                  <a:cubicBezTo>
                    <a:pt x="26" y="131"/>
                    <a:pt x="30" y="124"/>
                    <a:pt x="32" y="119"/>
                  </a:cubicBezTo>
                  <a:cubicBezTo>
                    <a:pt x="33" y="118"/>
                    <a:pt x="33" y="117"/>
                    <a:pt x="32" y="117"/>
                  </a:cubicBezTo>
                  <a:cubicBezTo>
                    <a:pt x="32" y="116"/>
                    <a:pt x="32" y="115"/>
                    <a:pt x="31" y="114"/>
                  </a:cubicBezTo>
                  <a:cubicBezTo>
                    <a:pt x="9" y="89"/>
                    <a:pt x="10" y="51"/>
                    <a:pt x="34" y="27"/>
                  </a:cubicBezTo>
                  <a:cubicBezTo>
                    <a:pt x="59" y="2"/>
                    <a:pt x="99" y="2"/>
                    <a:pt x="124" y="27"/>
                  </a:cubicBezTo>
                  <a:cubicBezTo>
                    <a:pt x="149" y="52"/>
                    <a:pt x="149" y="92"/>
                    <a:pt x="124" y="11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Oval 6">
              <a:extLst>
                <a:ext uri="{FF2B5EF4-FFF2-40B4-BE49-F238E27FC236}">
                  <a16:creationId xmlns:a16="http://schemas.microsoft.com/office/drawing/2014/main" id="{A1964A1F-7D1E-4A8D-B322-6EB9B7E5F7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2" y="628"/>
              <a:ext cx="21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7">
              <a:extLst>
                <a:ext uri="{FF2B5EF4-FFF2-40B4-BE49-F238E27FC236}">
                  <a16:creationId xmlns:a16="http://schemas.microsoft.com/office/drawing/2014/main" id="{12EF19FD-754B-449C-9AA8-01C54873FC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7" y="628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val 8">
              <a:extLst>
                <a:ext uri="{FF2B5EF4-FFF2-40B4-BE49-F238E27FC236}">
                  <a16:creationId xmlns:a16="http://schemas.microsoft.com/office/drawing/2014/main" id="{942C2DA3-3C92-456A-A1A3-4536CF249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06" y="628"/>
              <a:ext cx="22" cy="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0" name="Freeform 12">
            <a:extLst>
              <a:ext uri="{FF2B5EF4-FFF2-40B4-BE49-F238E27FC236}">
                <a16:creationId xmlns:a16="http://schemas.microsoft.com/office/drawing/2014/main" id="{C474103E-486E-48D6-9C74-121AB03C8D95}"/>
              </a:ext>
            </a:extLst>
          </p:cNvPr>
          <p:cNvSpPr>
            <a:spLocks noEditPoints="1"/>
          </p:cNvSpPr>
          <p:nvPr/>
        </p:nvSpPr>
        <p:spPr bwMode="auto">
          <a:xfrm>
            <a:off x="10120512" y="4343752"/>
            <a:ext cx="434975" cy="336550"/>
          </a:xfrm>
          <a:custGeom>
            <a:avLst/>
            <a:gdLst>
              <a:gd name="T0" fmla="*/ 0 w 274"/>
              <a:gd name="T1" fmla="*/ 212 h 212"/>
              <a:gd name="T2" fmla="*/ 274 w 274"/>
              <a:gd name="T3" fmla="*/ 212 h 212"/>
              <a:gd name="T4" fmla="*/ 274 w 274"/>
              <a:gd name="T5" fmla="*/ 0 h 212"/>
              <a:gd name="T6" fmla="*/ 0 w 274"/>
              <a:gd name="T7" fmla="*/ 0 h 212"/>
              <a:gd name="T8" fmla="*/ 0 w 274"/>
              <a:gd name="T9" fmla="*/ 212 h 212"/>
              <a:gd name="T10" fmla="*/ 253 w 274"/>
              <a:gd name="T11" fmla="*/ 43 h 212"/>
              <a:gd name="T12" fmla="*/ 171 w 274"/>
              <a:gd name="T13" fmla="*/ 123 h 212"/>
              <a:gd name="T14" fmla="*/ 244 w 274"/>
              <a:gd name="T15" fmla="*/ 193 h 212"/>
              <a:gd name="T16" fmla="*/ 30 w 274"/>
              <a:gd name="T17" fmla="*/ 193 h 212"/>
              <a:gd name="T18" fmla="*/ 101 w 274"/>
              <a:gd name="T19" fmla="*/ 121 h 212"/>
              <a:gd name="T20" fmla="*/ 92 w 274"/>
              <a:gd name="T21" fmla="*/ 113 h 212"/>
              <a:gd name="T22" fmla="*/ 19 w 274"/>
              <a:gd name="T23" fmla="*/ 182 h 212"/>
              <a:gd name="T24" fmla="*/ 19 w 274"/>
              <a:gd name="T25" fmla="*/ 20 h 212"/>
              <a:gd name="T26" fmla="*/ 137 w 274"/>
              <a:gd name="T27" fmla="*/ 136 h 212"/>
              <a:gd name="T28" fmla="*/ 253 w 274"/>
              <a:gd name="T29" fmla="*/ 22 h 212"/>
              <a:gd name="T30" fmla="*/ 253 w 274"/>
              <a:gd name="T31" fmla="*/ 43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74" h="212">
                <a:moveTo>
                  <a:pt x="0" y="212"/>
                </a:moveTo>
                <a:lnTo>
                  <a:pt x="274" y="212"/>
                </a:lnTo>
                <a:lnTo>
                  <a:pt x="274" y="0"/>
                </a:lnTo>
                <a:lnTo>
                  <a:pt x="0" y="0"/>
                </a:lnTo>
                <a:lnTo>
                  <a:pt x="0" y="212"/>
                </a:lnTo>
                <a:close/>
                <a:moveTo>
                  <a:pt x="253" y="43"/>
                </a:moveTo>
                <a:lnTo>
                  <a:pt x="171" y="123"/>
                </a:lnTo>
                <a:lnTo>
                  <a:pt x="244" y="193"/>
                </a:lnTo>
                <a:lnTo>
                  <a:pt x="30" y="193"/>
                </a:lnTo>
                <a:lnTo>
                  <a:pt x="101" y="121"/>
                </a:lnTo>
                <a:lnTo>
                  <a:pt x="92" y="113"/>
                </a:lnTo>
                <a:lnTo>
                  <a:pt x="19" y="182"/>
                </a:lnTo>
                <a:lnTo>
                  <a:pt x="19" y="20"/>
                </a:lnTo>
                <a:lnTo>
                  <a:pt x="137" y="136"/>
                </a:lnTo>
                <a:lnTo>
                  <a:pt x="253" y="22"/>
                </a:lnTo>
                <a:lnTo>
                  <a:pt x="253" y="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5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27">
            <a:extLst>
              <a:ext uri="{FF2B5EF4-FFF2-40B4-BE49-F238E27FC236}">
                <a16:creationId xmlns:a16="http://schemas.microsoft.com/office/drawing/2014/main" id="{422FA651-8A40-46AC-AF35-2883068A8E6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44" y="1434"/>
            <a:ext cx="10548562" cy="6856566"/>
          </a:xfrm>
          <a:solidFill>
            <a:schemeClr val="bg1">
              <a:lumMod val="95000"/>
              <a:alpha val="50000"/>
            </a:schemeClr>
          </a:solidFill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97A4DDC0-FAE2-4BC6-91DE-D3D3A671CB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967078C-0BED-4165-8ECE-53E1FC30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514" y="917577"/>
            <a:ext cx="7544707" cy="1752600"/>
          </a:xfrm>
          <a:solidFill>
            <a:schemeClr val="bg2">
              <a:lumMod val="95000"/>
            </a:schemeClr>
          </a:solidFill>
        </p:spPr>
        <p:txBody>
          <a:bodyPr/>
          <a:lstStyle/>
          <a:p>
            <a:r>
              <a:rPr lang="nl-NL" dirty="0"/>
              <a:t> </a:t>
            </a:r>
            <a:r>
              <a:rPr lang="nl-NL" dirty="0" err="1"/>
              <a:t>Arrival</a:t>
            </a:r>
            <a:r>
              <a:rPr lang="nl-NL" dirty="0"/>
              <a:t> </a:t>
            </a:r>
            <a:r>
              <a:rPr lang="nl-NL" dirty="0" err="1"/>
              <a:t>days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introduction</a:t>
            </a:r>
            <a:r>
              <a:rPr lang="nl-NL" dirty="0"/>
              <a:t> </a:t>
            </a:r>
            <a:r>
              <a:rPr lang="nl-NL" dirty="0" err="1"/>
              <a:t>days</a:t>
            </a:r>
            <a:endParaRPr lang="nl-NL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400651B-7A56-433E-A7AB-15CDEE6027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0E5677-9DE6-4538-9D1C-988A6FCEE0F4}"/>
              </a:ext>
            </a:extLst>
          </p:cNvPr>
          <p:cNvSpPr/>
          <p:nvPr/>
        </p:nvSpPr>
        <p:spPr>
          <a:xfrm>
            <a:off x="1808457" y="4824810"/>
            <a:ext cx="8564336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cs typeface="Arial Narrow"/>
              </a:rPr>
              <a:t>Pick-up service from the airport -&gt; student buddy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cs typeface="Arial Narro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Introduction days with practical information and social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 introduction day organized by the Erasmus Student Network 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7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8105072-3019-F6A6-26ED-D1A6E18AC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223" y="0"/>
            <a:ext cx="51115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25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7766304" y="0"/>
              <a:ext cx="4425950" cy="6858000"/>
            </a:xfrm>
            <a:custGeom>
              <a:avLst/>
              <a:gdLst/>
              <a:ahLst/>
              <a:cxnLst/>
              <a:rect l="l" t="t" r="r" b="b"/>
              <a:pathLst>
                <a:path w="4425950" h="6858000">
                  <a:moveTo>
                    <a:pt x="4425696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4425696" y="6857998"/>
                  </a:lnTo>
                  <a:lnTo>
                    <a:pt x="4425696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lIns="0" tIns="0" rIns="0" bIns="0" rtlCol="0"/>
            <a:lstStyle/>
            <a:p>
              <a:r>
                <a:rPr lang="nl-NL" dirty="0"/>
                <a:t>Ex</a:t>
              </a:r>
              <a:endParaRPr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1999" cy="9761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1999" cy="8869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 rot="10860000">
            <a:off x="12183665" y="873160"/>
            <a:ext cx="14810" cy="1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"/>
              </a:lnSpc>
            </a:pPr>
            <a:r>
              <a:rPr sz="100" spc="-30" dirty="0">
                <a:solidFill>
                  <a:srgbClr val="E2017E"/>
                </a:solidFill>
                <a:latin typeface="Arial"/>
                <a:cs typeface="Arial"/>
              </a:rPr>
              <a:t>‒</a:t>
            </a:r>
            <a:endParaRPr sz="1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69957" y="1249756"/>
            <a:ext cx="6111844" cy="59836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3000" dirty="0"/>
              <a:t>More information on</a:t>
            </a:r>
            <a:br>
              <a:rPr lang="nl-NL" sz="3000" dirty="0"/>
            </a:br>
            <a:br>
              <a:rPr lang="nl-NL" sz="3000" dirty="0"/>
            </a:br>
            <a:r>
              <a:rPr lang="nl-NL" sz="3000" dirty="0">
                <a:hlinkClick r:id="rId4"/>
              </a:rPr>
              <a:t>www.inholland.com/exchange</a:t>
            </a:r>
            <a:br>
              <a:rPr lang="nl-NL" sz="3000" dirty="0"/>
            </a:br>
            <a:br>
              <a:rPr lang="nl-NL" sz="3000" dirty="0"/>
            </a:br>
            <a:r>
              <a:rPr lang="en-US" sz="2800" dirty="0">
                <a:hlinkClick r:id="rId5"/>
              </a:rPr>
              <a:t>ECTS Course guides (inholland.nl)</a:t>
            </a:r>
            <a:br>
              <a:rPr lang="nl-NL" sz="3000"/>
            </a:br>
            <a:br>
              <a:rPr lang="nl-NL" sz="3000" dirty="0"/>
            </a:br>
            <a:r>
              <a:rPr lang="nl-NL" sz="3000" i="1" dirty="0" err="1"/>
              <a:t>Come</a:t>
            </a:r>
            <a:r>
              <a:rPr lang="nl-NL" sz="3000" i="1" dirty="0"/>
              <a:t> </a:t>
            </a:r>
            <a:r>
              <a:rPr lang="nl-NL" sz="3000" i="1" dirty="0" err="1"/>
              <a:t>and</a:t>
            </a:r>
            <a:r>
              <a:rPr lang="nl-NL" sz="3000" i="1" dirty="0"/>
              <a:t> </a:t>
            </a:r>
            <a:r>
              <a:rPr lang="nl-NL" sz="3000" i="1" dirty="0" err="1"/>
              <a:t>see</a:t>
            </a:r>
            <a:r>
              <a:rPr lang="nl-NL" sz="3000" i="1" dirty="0"/>
              <a:t> </a:t>
            </a:r>
            <a:r>
              <a:rPr lang="nl-NL" sz="3000" i="1" dirty="0" err="1"/>
              <a:t>us</a:t>
            </a:r>
            <a:r>
              <a:rPr lang="nl-NL" sz="3000" i="1" dirty="0"/>
              <a:t> </a:t>
            </a:r>
            <a:r>
              <a:rPr lang="nl-NL" sz="3000" i="1" dirty="0" err="1"/>
              <a:t>and</a:t>
            </a:r>
            <a:r>
              <a:rPr lang="nl-NL" sz="3000" i="1" dirty="0"/>
              <a:t> </a:t>
            </a:r>
            <a:r>
              <a:rPr lang="nl-NL" sz="3000" i="1" dirty="0" err="1"/>
              <a:t>our</a:t>
            </a:r>
            <a:br>
              <a:rPr lang="nl-NL" sz="3000" i="1" dirty="0"/>
            </a:br>
            <a:r>
              <a:rPr lang="nl-NL" sz="3000" i="1" dirty="0"/>
              <a:t>Exchange </a:t>
            </a:r>
            <a:r>
              <a:rPr lang="nl-NL" sz="3000" i="1" dirty="0" err="1"/>
              <a:t>students</a:t>
            </a:r>
            <a:r>
              <a:rPr lang="nl-NL" sz="3000" i="1" dirty="0"/>
              <a:t> at </a:t>
            </a:r>
            <a:r>
              <a:rPr lang="nl-NL" sz="3000" i="1" dirty="0" err="1"/>
              <a:t>the</a:t>
            </a:r>
            <a:r>
              <a:rPr lang="nl-NL" sz="3000" i="1" dirty="0"/>
              <a:t> Dutch stand </a:t>
            </a:r>
            <a:r>
              <a:rPr lang="nl-NL" sz="3000" i="1" dirty="0" err="1"/>
              <a:t>and</a:t>
            </a:r>
            <a:r>
              <a:rPr lang="nl-NL" sz="3000" i="1" dirty="0"/>
              <a:t> scan </a:t>
            </a:r>
            <a:r>
              <a:rPr lang="nl-NL" sz="3000" i="1" dirty="0" err="1"/>
              <a:t>the</a:t>
            </a:r>
            <a:r>
              <a:rPr lang="nl-NL" sz="3000" i="1" dirty="0"/>
              <a:t> QR code!</a:t>
            </a:r>
            <a:br>
              <a:rPr lang="nl-NL" sz="3000" i="1" dirty="0"/>
            </a:br>
            <a:br>
              <a:rPr lang="nl-NL" sz="3000" i="1" dirty="0"/>
            </a:br>
            <a:r>
              <a:rPr lang="nl-NL" sz="3000" i="1" dirty="0"/>
              <a:t>Get </a:t>
            </a:r>
            <a:r>
              <a:rPr lang="nl-NL" sz="3000" i="1" dirty="0" err="1"/>
              <a:t>your</a:t>
            </a:r>
            <a:r>
              <a:rPr lang="nl-NL" sz="3000" i="1" dirty="0"/>
              <a:t> Dutch </a:t>
            </a:r>
            <a:r>
              <a:rPr lang="nl-NL" sz="3000" i="1" dirty="0" err="1"/>
              <a:t>treats</a:t>
            </a:r>
            <a:r>
              <a:rPr lang="nl-NL" sz="3000" i="1" dirty="0"/>
              <a:t> </a:t>
            </a:r>
            <a:r>
              <a:rPr lang="nl-NL" sz="3000" i="1" dirty="0" err="1"/>
              <a:t>and</a:t>
            </a:r>
            <a:r>
              <a:rPr lang="nl-NL" sz="3000" i="1" dirty="0"/>
              <a:t> </a:t>
            </a:r>
            <a:r>
              <a:rPr lang="nl-NL" sz="3000" i="1" dirty="0" err="1"/>
              <a:t>goodies</a:t>
            </a:r>
            <a:r>
              <a:rPr lang="nl-NL" sz="3000" i="1" dirty="0"/>
              <a:t>…..</a:t>
            </a:r>
            <a:br>
              <a:rPr lang="nl-NL" sz="3000" i="1" dirty="0"/>
            </a:br>
            <a:endParaRPr sz="3000" i="1" dirty="0"/>
          </a:p>
        </p:txBody>
      </p:sp>
      <p:sp>
        <p:nvSpPr>
          <p:cNvPr id="9" name="object 9"/>
          <p:cNvSpPr/>
          <p:nvPr/>
        </p:nvSpPr>
        <p:spPr>
          <a:xfrm>
            <a:off x="698004" y="222504"/>
            <a:ext cx="1327912" cy="472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1CF2834-D6BF-4674-AEF3-23851B7E63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9029" y="2354868"/>
            <a:ext cx="400050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99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DA8CE453-32F1-1D01-423B-44DAB5EC0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19012"/>
            <a:ext cx="9721935" cy="5971072"/>
          </a:xfrm>
          <a:prstGeom prst="rect">
            <a:avLst/>
          </a:prstGeom>
          <a:noFill/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845E183-D021-B16F-7DD6-B50A8357C9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1588" y="-1"/>
            <a:ext cx="12198890" cy="886929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EF25E334-3DAA-55F5-BADE-7CA114A37D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500" y="222776"/>
            <a:ext cx="1356637" cy="47345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3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9A086824-DE3E-4B71-89DC-E95FB52AF8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C0EEFF9-C35E-4855-93C3-C7B2A683E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Six </a:t>
            </a:r>
            <a:r>
              <a:rPr lang="nl-NL" dirty="0" err="1"/>
              <a:t>campuses</a:t>
            </a:r>
            <a:endParaRPr lang="nl-NL" dirty="0"/>
          </a:p>
        </p:txBody>
      </p:sp>
      <p:sp>
        <p:nvSpPr>
          <p:cNvPr id="14" name="Tijdelijke aanduiding voor verticale tekst 13">
            <a:extLst>
              <a:ext uri="{FF2B5EF4-FFF2-40B4-BE49-F238E27FC236}">
                <a16:creationId xmlns:a16="http://schemas.microsoft.com/office/drawing/2014/main" id="{D90F2CAF-3C9A-47A9-AA4B-4B02CDBB4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3"/>
            <a:endParaRPr lang="nl-NL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25F502E5-478B-4B08-B313-6D1F6F6DE1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D0BBE7-D3D2-4D4A-8F2C-8D8171FE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726" y="2306587"/>
            <a:ext cx="3748369" cy="4347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EFFBD3-C48A-4E04-BB87-A5293516FC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4" r="1"/>
          <a:stretch/>
        </p:blipFill>
        <p:spPr>
          <a:xfrm>
            <a:off x="6083410" y="0"/>
            <a:ext cx="6807091" cy="6917392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5029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verticale tekst 13">
            <a:extLst>
              <a:ext uri="{FF2B5EF4-FFF2-40B4-BE49-F238E27FC236}">
                <a16:creationId xmlns:a16="http://schemas.microsoft.com/office/drawing/2014/main" id="{5025376B-74E3-41D8-87BC-776D328E6B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lvl="2"/>
            <a:r>
              <a:rPr lang="nl-NL" sz="2800">
                <a:cs typeface="Arial"/>
              </a:rPr>
              <a:t> </a:t>
            </a:r>
          </a:p>
          <a:p>
            <a:pPr marL="217170" indent="-217170"/>
            <a:endParaRPr lang="nl-NL" sz="2800">
              <a:cs typeface="Arial"/>
            </a:endParaRPr>
          </a:p>
          <a:p>
            <a:pPr marL="217170" indent="-217170"/>
            <a:endParaRPr lang="nl-NL">
              <a:cs typeface="Arial"/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D03CA5F8-0461-4B0C-8778-C646D9F98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335959F-5273-4A4C-BB97-427ACB2080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9802AC-3B51-4997-B99C-79FEC7294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213853"/>
            <a:ext cx="8369300" cy="535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5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4468367" y="0"/>
              <a:ext cx="7724140" cy="6858000"/>
            </a:xfrm>
            <a:custGeom>
              <a:avLst/>
              <a:gdLst/>
              <a:ahLst/>
              <a:cxnLst/>
              <a:rect l="l" t="t" r="r" b="b"/>
              <a:pathLst>
                <a:path w="7724140" h="6858000">
                  <a:moveTo>
                    <a:pt x="7723631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7723631" y="6857998"/>
                  </a:lnTo>
                  <a:lnTo>
                    <a:pt x="7723631" y="0"/>
                  </a:lnTo>
                  <a:close/>
                </a:path>
              </a:pathLst>
            </a:custGeom>
            <a:solidFill>
              <a:srgbClr val="DD7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1999" cy="9761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1999" cy="8869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 rot="10860000">
            <a:off x="12183665" y="873160"/>
            <a:ext cx="14810" cy="1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"/>
              </a:lnSpc>
            </a:pPr>
            <a:r>
              <a:rPr sz="100" spc="-30" dirty="0">
                <a:solidFill>
                  <a:srgbClr val="E2017E"/>
                </a:solidFill>
                <a:latin typeface="Arial"/>
                <a:cs typeface="Arial"/>
              </a:rPr>
              <a:t>‒</a:t>
            </a:r>
            <a:endParaRPr sz="1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98004" y="0"/>
            <a:ext cx="11494135" cy="6858000"/>
            <a:chOff x="698004" y="0"/>
            <a:chExt cx="11494135" cy="6858000"/>
          </a:xfrm>
        </p:grpSpPr>
        <p:sp>
          <p:nvSpPr>
            <p:cNvPr id="8" name="object 8"/>
            <p:cNvSpPr/>
            <p:nvPr/>
          </p:nvSpPr>
          <p:spPr>
            <a:xfrm>
              <a:off x="4471415" y="0"/>
              <a:ext cx="7720584" cy="68579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8004" y="222504"/>
              <a:ext cx="1327912" cy="4724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848600" y="2968751"/>
              <a:ext cx="1374775" cy="1374775"/>
            </a:xfrm>
            <a:custGeom>
              <a:avLst/>
              <a:gdLst/>
              <a:ahLst/>
              <a:cxnLst/>
              <a:rect l="l" t="t" r="r" b="b"/>
              <a:pathLst>
                <a:path w="1374775" h="1374775">
                  <a:moveTo>
                    <a:pt x="687324" y="0"/>
                  </a:moveTo>
                  <a:lnTo>
                    <a:pt x="640265" y="1585"/>
                  </a:lnTo>
                  <a:lnTo>
                    <a:pt x="594057" y="6274"/>
                  </a:lnTo>
                  <a:lnTo>
                    <a:pt x="548802" y="13963"/>
                  </a:lnTo>
                  <a:lnTo>
                    <a:pt x="504604" y="24551"/>
                  </a:lnTo>
                  <a:lnTo>
                    <a:pt x="461564" y="37935"/>
                  </a:lnTo>
                  <a:lnTo>
                    <a:pt x="419784" y="54012"/>
                  </a:lnTo>
                  <a:lnTo>
                    <a:pt x="379367" y="72681"/>
                  </a:lnTo>
                  <a:lnTo>
                    <a:pt x="340416" y="93838"/>
                  </a:lnTo>
                  <a:lnTo>
                    <a:pt x="303032" y="117382"/>
                  </a:lnTo>
                  <a:lnTo>
                    <a:pt x="267318" y="143211"/>
                  </a:lnTo>
                  <a:lnTo>
                    <a:pt x="233377" y="171221"/>
                  </a:lnTo>
                  <a:lnTo>
                    <a:pt x="201310" y="201310"/>
                  </a:lnTo>
                  <a:lnTo>
                    <a:pt x="171221" y="233377"/>
                  </a:lnTo>
                  <a:lnTo>
                    <a:pt x="143211" y="267318"/>
                  </a:lnTo>
                  <a:lnTo>
                    <a:pt x="117382" y="303032"/>
                  </a:lnTo>
                  <a:lnTo>
                    <a:pt x="93838" y="340416"/>
                  </a:lnTo>
                  <a:lnTo>
                    <a:pt x="72681" y="379367"/>
                  </a:lnTo>
                  <a:lnTo>
                    <a:pt x="54012" y="419784"/>
                  </a:lnTo>
                  <a:lnTo>
                    <a:pt x="37935" y="461564"/>
                  </a:lnTo>
                  <a:lnTo>
                    <a:pt x="24551" y="504604"/>
                  </a:lnTo>
                  <a:lnTo>
                    <a:pt x="13963" y="548802"/>
                  </a:lnTo>
                  <a:lnTo>
                    <a:pt x="6274" y="594057"/>
                  </a:lnTo>
                  <a:lnTo>
                    <a:pt x="1585" y="640265"/>
                  </a:lnTo>
                  <a:lnTo>
                    <a:pt x="0" y="687324"/>
                  </a:lnTo>
                  <a:lnTo>
                    <a:pt x="1585" y="734382"/>
                  </a:lnTo>
                  <a:lnTo>
                    <a:pt x="6274" y="780590"/>
                  </a:lnTo>
                  <a:lnTo>
                    <a:pt x="13963" y="825845"/>
                  </a:lnTo>
                  <a:lnTo>
                    <a:pt x="24551" y="870043"/>
                  </a:lnTo>
                  <a:lnTo>
                    <a:pt x="37935" y="913083"/>
                  </a:lnTo>
                  <a:lnTo>
                    <a:pt x="54012" y="954863"/>
                  </a:lnTo>
                  <a:lnTo>
                    <a:pt x="72681" y="995280"/>
                  </a:lnTo>
                  <a:lnTo>
                    <a:pt x="93838" y="1034231"/>
                  </a:lnTo>
                  <a:lnTo>
                    <a:pt x="117382" y="1071615"/>
                  </a:lnTo>
                  <a:lnTo>
                    <a:pt x="143211" y="1107329"/>
                  </a:lnTo>
                  <a:lnTo>
                    <a:pt x="171221" y="1141270"/>
                  </a:lnTo>
                  <a:lnTo>
                    <a:pt x="201310" y="1173337"/>
                  </a:lnTo>
                  <a:lnTo>
                    <a:pt x="233377" y="1203426"/>
                  </a:lnTo>
                  <a:lnTo>
                    <a:pt x="267318" y="1231436"/>
                  </a:lnTo>
                  <a:lnTo>
                    <a:pt x="303032" y="1257265"/>
                  </a:lnTo>
                  <a:lnTo>
                    <a:pt x="340416" y="1280809"/>
                  </a:lnTo>
                  <a:lnTo>
                    <a:pt x="379367" y="1301966"/>
                  </a:lnTo>
                  <a:lnTo>
                    <a:pt x="419784" y="1320635"/>
                  </a:lnTo>
                  <a:lnTo>
                    <a:pt x="461564" y="1336712"/>
                  </a:lnTo>
                  <a:lnTo>
                    <a:pt x="504604" y="1350096"/>
                  </a:lnTo>
                  <a:lnTo>
                    <a:pt x="548802" y="1360684"/>
                  </a:lnTo>
                  <a:lnTo>
                    <a:pt x="594057" y="1368373"/>
                  </a:lnTo>
                  <a:lnTo>
                    <a:pt x="640265" y="1373062"/>
                  </a:lnTo>
                  <a:lnTo>
                    <a:pt x="687324" y="1374648"/>
                  </a:lnTo>
                  <a:lnTo>
                    <a:pt x="734382" y="1373062"/>
                  </a:lnTo>
                  <a:lnTo>
                    <a:pt x="780590" y="1368373"/>
                  </a:lnTo>
                  <a:lnTo>
                    <a:pt x="825845" y="1360684"/>
                  </a:lnTo>
                  <a:lnTo>
                    <a:pt x="870043" y="1350096"/>
                  </a:lnTo>
                  <a:lnTo>
                    <a:pt x="913083" y="1336712"/>
                  </a:lnTo>
                  <a:lnTo>
                    <a:pt x="954863" y="1320635"/>
                  </a:lnTo>
                  <a:lnTo>
                    <a:pt x="995280" y="1301966"/>
                  </a:lnTo>
                  <a:lnTo>
                    <a:pt x="1034231" y="1280809"/>
                  </a:lnTo>
                  <a:lnTo>
                    <a:pt x="1071615" y="1257265"/>
                  </a:lnTo>
                  <a:lnTo>
                    <a:pt x="1107329" y="1231436"/>
                  </a:lnTo>
                  <a:lnTo>
                    <a:pt x="1141270" y="1203426"/>
                  </a:lnTo>
                  <a:lnTo>
                    <a:pt x="1173337" y="1173337"/>
                  </a:lnTo>
                  <a:lnTo>
                    <a:pt x="1203426" y="1141270"/>
                  </a:lnTo>
                  <a:lnTo>
                    <a:pt x="1231436" y="1107329"/>
                  </a:lnTo>
                  <a:lnTo>
                    <a:pt x="1257265" y="1071615"/>
                  </a:lnTo>
                  <a:lnTo>
                    <a:pt x="1280809" y="1034231"/>
                  </a:lnTo>
                  <a:lnTo>
                    <a:pt x="1301966" y="995280"/>
                  </a:lnTo>
                  <a:lnTo>
                    <a:pt x="1320635" y="954863"/>
                  </a:lnTo>
                  <a:lnTo>
                    <a:pt x="1336712" y="913083"/>
                  </a:lnTo>
                  <a:lnTo>
                    <a:pt x="1350096" y="870043"/>
                  </a:lnTo>
                  <a:lnTo>
                    <a:pt x="1360684" y="825845"/>
                  </a:lnTo>
                  <a:lnTo>
                    <a:pt x="1368373" y="780590"/>
                  </a:lnTo>
                  <a:lnTo>
                    <a:pt x="1373062" y="734382"/>
                  </a:lnTo>
                  <a:lnTo>
                    <a:pt x="1374648" y="687324"/>
                  </a:lnTo>
                  <a:lnTo>
                    <a:pt x="1373062" y="640265"/>
                  </a:lnTo>
                  <a:lnTo>
                    <a:pt x="1368373" y="594057"/>
                  </a:lnTo>
                  <a:lnTo>
                    <a:pt x="1360684" y="548802"/>
                  </a:lnTo>
                  <a:lnTo>
                    <a:pt x="1350096" y="504604"/>
                  </a:lnTo>
                  <a:lnTo>
                    <a:pt x="1336712" y="461564"/>
                  </a:lnTo>
                  <a:lnTo>
                    <a:pt x="1320635" y="419784"/>
                  </a:lnTo>
                  <a:lnTo>
                    <a:pt x="1301966" y="379367"/>
                  </a:lnTo>
                  <a:lnTo>
                    <a:pt x="1280809" y="340416"/>
                  </a:lnTo>
                  <a:lnTo>
                    <a:pt x="1257265" y="303032"/>
                  </a:lnTo>
                  <a:lnTo>
                    <a:pt x="1231436" y="267318"/>
                  </a:lnTo>
                  <a:lnTo>
                    <a:pt x="1203426" y="233377"/>
                  </a:lnTo>
                  <a:lnTo>
                    <a:pt x="1173337" y="201310"/>
                  </a:lnTo>
                  <a:lnTo>
                    <a:pt x="1141270" y="171221"/>
                  </a:lnTo>
                  <a:lnTo>
                    <a:pt x="1107329" y="143211"/>
                  </a:lnTo>
                  <a:lnTo>
                    <a:pt x="1071615" y="117382"/>
                  </a:lnTo>
                  <a:lnTo>
                    <a:pt x="1034231" y="93838"/>
                  </a:lnTo>
                  <a:lnTo>
                    <a:pt x="995280" y="72681"/>
                  </a:lnTo>
                  <a:lnTo>
                    <a:pt x="954863" y="54012"/>
                  </a:lnTo>
                  <a:lnTo>
                    <a:pt x="913083" y="37935"/>
                  </a:lnTo>
                  <a:lnTo>
                    <a:pt x="870043" y="24551"/>
                  </a:lnTo>
                  <a:lnTo>
                    <a:pt x="825845" y="13963"/>
                  </a:lnTo>
                  <a:lnTo>
                    <a:pt x="780590" y="6274"/>
                  </a:lnTo>
                  <a:lnTo>
                    <a:pt x="734382" y="1585"/>
                  </a:lnTo>
                  <a:lnTo>
                    <a:pt x="68732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48600" y="2968751"/>
              <a:ext cx="1374775" cy="1374775"/>
            </a:xfrm>
            <a:custGeom>
              <a:avLst/>
              <a:gdLst/>
              <a:ahLst/>
              <a:cxnLst/>
              <a:rect l="l" t="t" r="r" b="b"/>
              <a:pathLst>
                <a:path w="1374775" h="1374775">
                  <a:moveTo>
                    <a:pt x="0" y="687324"/>
                  </a:moveTo>
                  <a:lnTo>
                    <a:pt x="1585" y="640265"/>
                  </a:lnTo>
                  <a:lnTo>
                    <a:pt x="6274" y="594057"/>
                  </a:lnTo>
                  <a:lnTo>
                    <a:pt x="13963" y="548802"/>
                  </a:lnTo>
                  <a:lnTo>
                    <a:pt x="24551" y="504604"/>
                  </a:lnTo>
                  <a:lnTo>
                    <a:pt x="37935" y="461564"/>
                  </a:lnTo>
                  <a:lnTo>
                    <a:pt x="54012" y="419784"/>
                  </a:lnTo>
                  <a:lnTo>
                    <a:pt x="72681" y="379367"/>
                  </a:lnTo>
                  <a:lnTo>
                    <a:pt x="93838" y="340416"/>
                  </a:lnTo>
                  <a:lnTo>
                    <a:pt x="117382" y="303032"/>
                  </a:lnTo>
                  <a:lnTo>
                    <a:pt x="143211" y="267318"/>
                  </a:lnTo>
                  <a:lnTo>
                    <a:pt x="171221" y="233377"/>
                  </a:lnTo>
                  <a:lnTo>
                    <a:pt x="201310" y="201310"/>
                  </a:lnTo>
                  <a:lnTo>
                    <a:pt x="233377" y="171221"/>
                  </a:lnTo>
                  <a:lnTo>
                    <a:pt x="267318" y="143211"/>
                  </a:lnTo>
                  <a:lnTo>
                    <a:pt x="303032" y="117382"/>
                  </a:lnTo>
                  <a:lnTo>
                    <a:pt x="340416" y="93838"/>
                  </a:lnTo>
                  <a:lnTo>
                    <a:pt x="379367" y="72681"/>
                  </a:lnTo>
                  <a:lnTo>
                    <a:pt x="419784" y="54012"/>
                  </a:lnTo>
                  <a:lnTo>
                    <a:pt x="461564" y="37935"/>
                  </a:lnTo>
                  <a:lnTo>
                    <a:pt x="504604" y="24551"/>
                  </a:lnTo>
                  <a:lnTo>
                    <a:pt x="548802" y="13963"/>
                  </a:lnTo>
                  <a:lnTo>
                    <a:pt x="594057" y="6274"/>
                  </a:lnTo>
                  <a:lnTo>
                    <a:pt x="640265" y="1585"/>
                  </a:lnTo>
                  <a:lnTo>
                    <a:pt x="687324" y="0"/>
                  </a:lnTo>
                  <a:lnTo>
                    <a:pt x="734382" y="1585"/>
                  </a:lnTo>
                  <a:lnTo>
                    <a:pt x="780590" y="6274"/>
                  </a:lnTo>
                  <a:lnTo>
                    <a:pt x="825845" y="13963"/>
                  </a:lnTo>
                  <a:lnTo>
                    <a:pt x="870043" y="24551"/>
                  </a:lnTo>
                  <a:lnTo>
                    <a:pt x="913083" y="37935"/>
                  </a:lnTo>
                  <a:lnTo>
                    <a:pt x="954863" y="54012"/>
                  </a:lnTo>
                  <a:lnTo>
                    <a:pt x="995280" y="72681"/>
                  </a:lnTo>
                  <a:lnTo>
                    <a:pt x="1034231" y="93838"/>
                  </a:lnTo>
                  <a:lnTo>
                    <a:pt x="1071615" y="117382"/>
                  </a:lnTo>
                  <a:lnTo>
                    <a:pt x="1107329" y="143211"/>
                  </a:lnTo>
                  <a:lnTo>
                    <a:pt x="1141270" y="171221"/>
                  </a:lnTo>
                  <a:lnTo>
                    <a:pt x="1173337" y="201310"/>
                  </a:lnTo>
                  <a:lnTo>
                    <a:pt x="1203426" y="233377"/>
                  </a:lnTo>
                  <a:lnTo>
                    <a:pt x="1231436" y="267318"/>
                  </a:lnTo>
                  <a:lnTo>
                    <a:pt x="1257265" y="303032"/>
                  </a:lnTo>
                  <a:lnTo>
                    <a:pt x="1280809" y="340416"/>
                  </a:lnTo>
                  <a:lnTo>
                    <a:pt x="1301966" y="379367"/>
                  </a:lnTo>
                  <a:lnTo>
                    <a:pt x="1320635" y="419784"/>
                  </a:lnTo>
                  <a:lnTo>
                    <a:pt x="1336712" y="461564"/>
                  </a:lnTo>
                  <a:lnTo>
                    <a:pt x="1350096" y="504604"/>
                  </a:lnTo>
                  <a:lnTo>
                    <a:pt x="1360684" y="548802"/>
                  </a:lnTo>
                  <a:lnTo>
                    <a:pt x="1368373" y="594057"/>
                  </a:lnTo>
                  <a:lnTo>
                    <a:pt x="1373062" y="640265"/>
                  </a:lnTo>
                  <a:lnTo>
                    <a:pt x="1374648" y="687324"/>
                  </a:lnTo>
                  <a:lnTo>
                    <a:pt x="1373062" y="734382"/>
                  </a:lnTo>
                  <a:lnTo>
                    <a:pt x="1368373" y="780590"/>
                  </a:lnTo>
                  <a:lnTo>
                    <a:pt x="1360684" y="825845"/>
                  </a:lnTo>
                  <a:lnTo>
                    <a:pt x="1350096" y="870043"/>
                  </a:lnTo>
                  <a:lnTo>
                    <a:pt x="1336712" y="913083"/>
                  </a:lnTo>
                  <a:lnTo>
                    <a:pt x="1320635" y="954863"/>
                  </a:lnTo>
                  <a:lnTo>
                    <a:pt x="1301966" y="995280"/>
                  </a:lnTo>
                  <a:lnTo>
                    <a:pt x="1280809" y="1034231"/>
                  </a:lnTo>
                  <a:lnTo>
                    <a:pt x="1257265" y="1071615"/>
                  </a:lnTo>
                  <a:lnTo>
                    <a:pt x="1231436" y="1107329"/>
                  </a:lnTo>
                  <a:lnTo>
                    <a:pt x="1203426" y="1141270"/>
                  </a:lnTo>
                  <a:lnTo>
                    <a:pt x="1173337" y="1173337"/>
                  </a:lnTo>
                  <a:lnTo>
                    <a:pt x="1141270" y="1203426"/>
                  </a:lnTo>
                  <a:lnTo>
                    <a:pt x="1107329" y="1231436"/>
                  </a:lnTo>
                  <a:lnTo>
                    <a:pt x="1071615" y="1257265"/>
                  </a:lnTo>
                  <a:lnTo>
                    <a:pt x="1034231" y="1280809"/>
                  </a:lnTo>
                  <a:lnTo>
                    <a:pt x="995280" y="1301966"/>
                  </a:lnTo>
                  <a:lnTo>
                    <a:pt x="954863" y="1320635"/>
                  </a:lnTo>
                  <a:lnTo>
                    <a:pt x="913083" y="1336712"/>
                  </a:lnTo>
                  <a:lnTo>
                    <a:pt x="870043" y="1350096"/>
                  </a:lnTo>
                  <a:lnTo>
                    <a:pt x="825845" y="1360684"/>
                  </a:lnTo>
                  <a:lnTo>
                    <a:pt x="780590" y="1368373"/>
                  </a:lnTo>
                  <a:lnTo>
                    <a:pt x="734382" y="1373062"/>
                  </a:lnTo>
                  <a:lnTo>
                    <a:pt x="687324" y="1374648"/>
                  </a:lnTo>
                  <a:lnTo>
                    <a:pt x="640265" y="1373062"/>
                  </a:lnTo>
                  <a:lnTo>
                    <a:pt x="594057" y="1368373"/>
                  </a:lnTo>
                  <a:lnTo>
                    <a:pt x="548802" y="1360684"/>
                  </a:lnTo>
                  <a:lnTo>
                    <a:pt x="504604" y="1350096"/>
                  </a:lnTo>
                  <a:lnTo>
                    <a:pt x="461564" y="1336712"/>
                  </a:lnTo>
                  <a:lnTo>
                    <a:pt x="419784" y="1320635"/>
                  </a:lnTo>
                  <a:lnTo>
                    <a:pt x="379367" y="1301966"/>
                  </a:lnTo>
                  <a:lnTo>
                    <a:pt x="340416" y="1280809"/>
                  </a:lnTo>
                  <a:lnTo>
                    <a:pt x="303032" y="1257265"/>
                  </a:lnTo>
                  <a:lnTo>
                    <a:pt x="267318" y="1231436"/>
                  </a:lnTo>
                  <a:lnTo>
                    <a:pt x="233377" y="1203426"/>
                  </a:lnTo>
                  <a:lnTo>
                    <a:pt x="201310" y="1173337"/>
                  </a:lnTo>
                  <a:lnTo>
                    <a:pt x="171221" y="1141270"/>
                  </a:lnTo>
                  <a:lnTo>
                    <a:pt x="143211" y="1107329"/>
                  </a:lnTo>
                  <a:lnTo>
                    <a:pt x="117382" y="1071615"/>
                  </a:lnTo>
                  <a:lnTo>
                    <a:pt x="93838" y="1034231"/>
                  </a:lnTo>
                  <a:lnTo>
                    <a:pt x="72681" y="995280"/>
                  </a:lnTo>
                  <a:lnTo>
                    <a:pt x="54012" y="954863"/>
                  </a:lnTo>
                  <a:lnTo>
                    <a:pt x="37935" y="913083"/>
                  </a:lnTo>
                  <a:lnTo>
                    <a:pt x="24551" y="870043"/>
                  </a:lnTo>
                  <a:lnTo>
                    <a:pt x="13963" y="825845"/>
                  </a:lnTo>
                  <a:lnTo>
                    <a:pt x="6274" y="780590"/>
                  </a:lnTo>
                  <a:lnTo>
                    <a:pt x="1585" y="734382"/>
                  </a:lnTo>
                  <a:lnTo>
                    <a:pt x="0" y="687324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302752" y="2554223"/>
              <a:ext cx="466725" cy="295910"/>
            </a:xfrm>
            <a:custGeom>
              <a:avLst/>
              <a:gdLst/>
              <a:ahLst/>
              <a:cxnLst/>
              <a:rect l="l" t="t" r="r" b="b"/>
              <a:pathLst>
                <a:path w="466725" h="295910">
                  <a:moveTo>
                    <a:pt x="233172" y="0"/>
                  </a:moveTo>
                  <a:lnTo>
                    <a:pt x="0" y="147827"/>
                  </a:lnTo>
                  <a:lnTo>
                    <a:pt x="93218" y="147827"/>
                  </a:lnTo>
                  <a:lnTo>
                    <a:pt x="93218" y="295655"/>
                  </a:lnTo>
                  <a:lnTo>
                    <a:pt x="373125" y="295655"/>
                  </a:lnTo>
                  <a:lnTo>
                    <a:pt x="373125" y="147827"/>
                  </a:lnTo>
                  <a:lnTo>
                    <a:pt x="466344" y="147827"/>
                  </a:lnTo>
                  <a:lnTo>
                    <a:pt x="233172" y="0"/>
                  </a:lnTo>
                  <a:close/>
                </a:path>
              </a:pathLst>
            </a:custGeom>
            <a:solidFill>
              <a:srgbClr val="EBB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84007" y="710183"/>
              <a:ext cx="1703832" cy="17068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84007" y="710183"/>
              <a:ext cx="1704339" cy="1706880"/>
            </a:xfrm>
            <a:custGeom>
              <a:avLst/>
              <a:gdLst/>
              <a:ahLst/>
              <a:cxnLst/>
              <a:rect l="l" t="t" r="r" b="b"/>
              <a:pathLst>
                <a:path w="1704340" h="1706880">
                  <a:moveTo>
                    <a:pt x="0" y="853439"/>
                  </a:moveTo>
                  <a:lnTo>
                    <a:pt x="1348" y="805015"/>
                  </a:lnTo>
                  <a:lnTo>
                    <a:pt x="5345" y="757298"/>
                  </a:lnTo>
                  <a:lnTo>
                    <a:pt x="11920" y="710362"/>
                  </a:lnTo>
                  <a:lnTo>
                    <a:pt x="21000" y="664277"/>
                  </a:lnTo>
                  <a:lnTo>
                    <a:pt x="32513" y="619118"/>
                  </a:lnTo>
                  <a:lnTo>
                    <a:pt x="46388" y="574954"/>
                  </a:lnTo>
                  <a:lnTo>
                    <a:pt x="62552" y="531859"/>
                  </a:lnTo>
                  <a:lnTo>
                    <a:pt x="80934" y="489905"/>
                  </a:lnTo>
                  <a:lnTo>
                    <a:pt x="101462" y="449164"/>
                  </a:lnTo>
                  <a:lnTo>
                    <a:pt x="124063" y="409707"/>
                  </a:lnTo>
                  <a:lnTo>
                    <a:pt x="148667" y="371607"/>
                  </a:lnTo>
                  <a:lnTo>
                    <a:pt x="175200" y="334936"/>
                  </a:lnTo>
                  <a:lnTo>
                    <a:pt x="203592" y="299766"/>
                  </a:lnTo>
                  <a:lnTo>
                    <a:pt x="233770" y="266169"/>
                  </a:lnTo>
                  <a:lnTo>
                    <a:pt x="265663" y="234217"/>
                  </a:lnTo>
                  <a:lnTo>
                    <a:pt x="299198" y="203983"/>
                  </a:lnTo>
                  <a:lnTo>
                    <a:pt x="334304" y="175538"/>
                  </a:lnTo>
                  <a:lnTo>
                    <a:pt x="370909" y="148954"/>
                  </a:lnTo>
                  <a:lnTo>
                    <a:pt x="408940" y="124304"/>
                  </a:lnTo>
                  <a:lnTo>
                    <a:pt x="448326" y="101659"/>
                  </a:lnTo>
                  <a:lnTo>
                    <a:pt x="488996" y="81092"/>
                  </a:lnTo>
                  <a:lnTo>
                    <a:pt x="530876" y="62674"/>
                  </a:lnTo>
                  <a:lnTo>
                    <a:pt x="573896" y="46479"/>
                  </a:lnTo>
                  <a:lnTo>
                    <a:pt x="617984" y="32577"/>
                  </a:lnTo>
                  <a:lnTo>
                    <a:pt x="663067" y="21041"/>
                  </a:lnTo>
                  <a:lnTo>
                    <a:pt x="709073" y="11944"/>
                  </a:lnTo>
                  <a:lnTo>
                    <a:pt x="755931" y="5356"/>
                  </a:lnTo>
                  <a:lnTo>
                    <a:pt x="803569" y="1351"/>
                  </a:lnTo>
                  <a:lnTo>
                    <a:pt x="851916" y="0"/>
                  </a:lnTo>
                  <a:lnTo>
                    <a:pt x="900262" y="1351"/>
                  </a:lnTo>
                  <a:lnTo>
                    <a:pt x="947900" y="5356"/>
                  </a:lnTo>
                  <a:lnTo>
                    <a:pt x="994758" y="11944"/>
                  </a:lnTo>
                  <a:lnTo>
                    <a:pt x="1040764" y="21041"/>
                  </a:lnTo>
                  <a:lnTo>
                    <a:pt x="1085847" y="32577"/>
                  </a:lnTo>
                  <a:lnTo>
                    <a:pt x="1129935" y="46479"/>
                  </a:lnTo>
                  <a:lnTo>
                    <a:pt x="1172955" y="62674"/>
                  </a:lnTo>
                  <a:lnTo>
                    <a:pt x="1214835" y="81092"/>
                  </a:lnTo>
                  <a:lnTo>
                    <a:pt x="1255505" y="101659"/>
                  </a:lnTo>
                  <a:lnTo>
                    <a:pt x="1294891" y="124304"/>
                  </a:lnTo>
                  <a:lnTo>
                    <a:pt x="1332922" y="148954"/>
                  </a:lnTo>
                  <a:lnTo>
                    <a:pt x="1369527" y="175538"/>
                  </a:lnTo>
                  <a:lnTo>
                    <a:pt x="1404633" y="203983"/>
                  </a:lnTo>
                  <a:lnTo>
                    <a:pt x="1438168" y="234217"/>
                  </a:lnTo>
                  <a:lnTo>
                    <a:pt x="1470061" y="266169"/>
                  </a:lnTo>
                  <a:lnTo>
                    <a:pt x="1500239" y="299766"/>
                  </a:lnTo>
                  <a:lnTo>
                    <a:pt x="1528631" y="334936"/>
                  </a:lnTo>
                  <a:lnTo>
                    <a:pt x="1555164" y="371607"/>
                  </a:lnTo>
                  <a:lnTo>
                    <a:pt x="1579768" y="409707"/>
                  </a:lnTo>
                  <a:lnTo>
                    <a:pt x="1602369" y="449164"/>
                  </a:lnTo>
                  <a:lnTo>
                    <a:pt x="1622897" y="489905"/>
                  </a:lnTo>
                  <a:lnTo>
                    <a:pt x="1641279" y="531859"/>
                  </a:lnTo>
                  <a:lnTo>
                    <a:pt x="1657443" y="574954"/>
                  </a:lnTo>
                  <a:lnTo>
                    <a:pt x="1671318" y="619118"/>
                  </a:lnTo>
                  <a:lnTo>
                    <a:pt x="1682831" y="664277"/>
                  </a:lnTo>
                  <a:lnTo>
                    <a:pt x="1691911" y="710362"/>
                  </a:lnTo>
                  <a:lnTo>
                    <a:pt x="1698486" y="757298"/>
                  </a:lnTo>
                  <a:lnTo>
                    <a:pt x="1702483" y="805015"/>
                  </a:lnTo>
                  <a:lnTo>
                    <a:pt x="1703832" y="853439"/>
                  </a:lnTo>
                  <a:lnTo>
                    <a:pt x="1702483" y="901864"/>
                  </a:lnTo>
                  <a:lnTo>
                    <a:pt x="1698486" y="949581"/>
                  </a:lnTo>
                  <a:lnTo>
                    <a:pt x="1691911" y="996517"/>
                  </a:lnTo>
                  <a:lnTo>
                    <a:pt x="1682831" y="1042602"/>
                  </a:lnTo>
                  <a:lnTo>
                    <a:pt x="1671318" y="1087761"/>
                  </a:lnTo>
                  <a:lnTo>
                    <a:pt x="1657443" y="1131925"/>
                  </a:lnTo>
                  <a:lnTo>
                    <a:pt x="1641279" y="1175020"/>
                  </a:lnTo>
                  <a:lnTo>
                    <a:pt x="1622897" y="1216974"/>
                  </a:lnTo>
                  <a:lnTo>
                    <a:pt x="1602369" y="1257715"/>
                  </a:lnTo>
                  <a:lnTo>
                    <a:pt x="1579768" y="1297172"/>
                  </a:lnTo>
                  <a:lnTo>
                    <a:pt x="1555164" y="1335272"/>
                  </a:lnTo>
                  <a:lnTo>
                    <a:pt x="1528631" y="1371943"/>
                  </a:lnTo>
                  <a:lnTo>
                    <a:pt x="1500239" y="1407113"/>
                  </a:lnTo>
                  <a:lnTo>
                    <a:pt x="1470061" y="1440710"/>
                  </a:lnTo>
                  <a:lnTo>
                    <a:pt x="1438168" y="1472662"/>
                  </a:lnTo>
                  <a:lnTo>
                    <a:pt x="1404633" y="1502896"/>
                  </a:lnTo>
                  <a:lnTo>
                    <a:pt x="1369527" y="1531341"/>
                  </a:lnTo>
                  <a:lnTo>
                    <a:pt x="1332922" y="1557925"/>
                  </a:lnTo>
                  <a:lnTo>
                    <a:pt x="1294891" y="1582575"/>
                  </a:lnTo>
                  <a:lnTo>
                    <a:pt x="1255505" y="1605220"/>
                  </a:lnTo>
                  <a:lnTo>
                    <a:pt x="1214835" y="1625787"/>
                  </a:lnTo>
                  <a:lnTo>
                    <a:pt x="1172955" y="1644205"/>
                  </a:lnTo>
                  <a:lnTo>
                    <a:pt x="1129935" y="1660400"/>
                  </a:lnTo>
                  <a:lnTo>
                    <a:pt x="1085847" y="1674302"/>
                  </a:lnTo>
                  <a:lnTo>
                    <a:pt x="1040764" y="1685838"/>
                  </a:lnTo>
                  <a:lnTo>
                    <a:pt x="994758" y="1694935"/>
                  </a:lnTo>
                  <a:lnTo>
                    <a:pt x="947900" y="1701523"/>
                  </a:lnTo>
                  <a:lnTo>
                    <a:pt x="900262" y="1705528"/>
                  </a:lnTo>
                  <a:lnTo>
                    <a:pt x="851916" y="1706879"/>
                  </a:lnTo>
                  <a:lnTo>
                    <a:pt x="803569" y="1705528"/>
                  </a:lnTo>
                  <a:lnTo>
                    <a:pt x="755931" y="1701523"/>
                  </a:lnTo>
                  <a:lnTo>
                    <a:pt x="709073" y="1694935"/>
                  </a:lnTo>
                  <a:lnTo>
                    <a:pt x="663067" y="1685838"/>
                  </a:lnTo>
                  <a:lnTo>
                    <a:pt x="617984" y="1674302"/>
                  </a:lnTo>
                  <a:lnTo>
                    <a:pt x="573896" y="1660400"/>
                  </a:lnTo>
                  <a:lnTo>
                    <a:pt x="530876" y="1644205"/>
                  </a:lnTo>
                  <a:lnTo>
                    <a:pt x="488996" y="1625787"/>
                  </a:lnTo>
                  <a:lnTo>
                    <a:pt x="448326" y="1605220"/>
                  </a:lnTo>
                  <a:lnTo>
                    <a:pt x="408940" y="1582575"/>
                  </a:lnTo>
                  <a:lnTo>
                    <a:pt x="370909" y="1557925"/>
                  </a:lnTo>
                  <a:lnTo>
                    <a:pt x="334304" y="1531341"/>
                  </a:lnTo>
                  <a:lnTo>
                    <a:pt x="299198" y="1502896"/>
                  </a:lnTo>
                  <a:lnTo>
                    <a:pt x="265663" y="1472662"/>
                  </a:lnTo>
                  <a:lnTo>
                    <a:pt x="233770" y="1440710"/>
                  </a:lnTo>
                  <a:lnTo>
                    <a:pt x="203592" y="1407113"/>
                  </a:lnTo>
                  <a:lnTo>
                    <a:pt x="175200" y="1371943"/>
                  </a:lnTo>
                  <a:lnTo>
                    <a:pt x="148667" y="1335272"/>
                  </a:lnTo>
                  <a:lnTo>
                    <a:pt x="124063" y="1297172"/>
                  </a:lnTo>
                  <a:lnTo>
                    <a:pt x="101462" y="1257715"/>
                  </a:lnTo>
                  <a:lnTo>
                    <a:pt x="80934" y="1216974"/>
                  </a:lnTo>
                  <a:lnTo>
                    <a:pt x="62552" y="1175020"/>
                  </a:lnTo>
                  <a:lnTo>
                    <a:pt x="46388" y="1131925"/>
                  </a:lnTo>
                  <a:lnTo>
                    <a:pt x="32513" y="1087761"/>
                  </a:lnTo>
                  <a:lnTo>
                    <a:pt x="21000" y="1042602"/>
                  </a:lnTo>
                  <a:lnTo>
                    <a:pt x="11920" y="996517"/>
                  </a:lnTo>
                  <a:lnTo>
                    <a:pt x="5345" y="949581"/>
                  </a:lnTo>
                  <a:lnTo>
                    <a:pt x="1348" y="901864"/>
                  </a:lnTo>
                  <a:lnTo>
                    <a:pt x="0" y="853439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57200" y="1120873"/>
            <a:ext cx="3657601" cy="88549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 marR="5080">
              <a:lnSpc>
                <a:spcPts val="3240"/>
              </a:lnSpc>
              <a:spcBef>
                <a:spcPts val="505"/>
              </a:spcBef>
            </a:pPr>
            <a:r>
              <a:rPr sz="4000" spc="-10" dirty="0"/>
              <a:t>P</a:t>
            </a:r>
            <a:r>
              <a:rPr sz="4000" dirty="0"/>
              <a:t>ro</a:t>
            </a:r>
            <a:r>
              <a:rPr sz="4000" spc="-10" dirty="0"/>
              <a:t>g</a:t>
            </a:r>
            <a:r>
              <a:rPr sz="4000" spc="-5" dirty="0"/>
              <a:t>r</a:t>
            </a:r>
            <a:r>
              <a:rPr sz="4000" spc="10" dirty="0"/>
              <a:t>a</a:t>
            </a:r>
            <a:r>
              <a:rPr sz="4000" spc="-5" dirty="0"/>
              <a:t>mme  </a:t>
            </a:r>
            <a:r>
              <a:rPr sz="4000" dirty="0"/>
              <a:t>set-up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8117205" y="1208608"/>
            <a:ext cx="842010" cy="68199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ctr">
              <a:lnSpc>
                <a:spcPct val="86200"/>
              </a:lnSpc>
              <a:spcBef>
                <a:spcPts val="300"/>
              </a:spcBef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wle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dg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  creation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through  research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 rot="1015239">
            <a:off x="9489241" y="2797618"/>
            <a:ext cx="2124075" cy="1717039"/>
            <a:chOff x="9260967" y="2151633"/>
            <a:chExt cx="2124075" cy="1717039"/>
          </a:xfrm>
        </p:grpSpPr>
        <p:sp>
          <p:nvSpPr>
            <p:cNvPr id="18" name="object 18"/>
            <p:cNvSpPr/>
            <p:nvPr/>
          </p:nvSpPr>
          <p:spPr>
            <a:xfrm>
              <a:off x="9260967" y="3139566"/>
              <a:ext cx="322580" cy="444500"/>
            </a:xfrm>
            <a:custGeom>
              <a:avLst/>
              <a:gdLst/>
              <a:ahLst/>
              <a:cxnLst/>
              <a:rect l="l" t="t" r="r" b="b"/>
              <a:pathLst>
                <a:path w="322579" h="444500">
                  <a:moveTo>
                    <a:pt x="110616" y="0"/>
                  </a:moveTo>
                  <a:lnTo>
                    <a:pt x="139446" y="88900"/>
                  </a:lnTo>
                  <a:lnTo>
                    <a:pt x="0" y="134112"/>
                  </a:lnTo>
                  <a:lnTo>
                    <a:pt x="86486" y="400558"/>
                  </a:lnTo>
                  <a:lnTo>
                    <a:pt x="225932" y="355219"/>
                  </a:lnTo>
                  <a:lnTo>
                    <a:pt x="254761" y="443992"/>
                  </a:lnTo>
                  <a:lnTo>
                    <a:pt x="322072" y="176784"/>
                  </a:lnTo>
                  <a:lnTo>
                    <a:pt x="110616" y="0"/>
                  </a:lnTo>
                  <a:close/>
                </a:path>
              </a:pathLst>
            </a:custGeom>
            <a:solidFill>
              <a:srgbClr val="EBB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74352" y="2157983"/>
              <a:ext cx="1703831" cy="1703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74352" y="2157983"/>
              <a:ext cx="1704339" cy="1704339"/>
            </a:xfrm>
            <a:custGeom>
              <a:avLst/>
              <a:gdLst/>
              <a:ahLst/>
              <a:cxnLst/>
              <a:rect l="l" t="t" r="r" b="b"/>
              <a:pathLst>
                <a:path w="1704340" h="1704339">
                  <a:moveTo>
                    <a:pt x="0" y="851915"/>
                  </a:moveTo>
                  <a:lnTo>
                    <a:pt x="1348" y="803569"/>
                  </a:lnTo>
                  <a:lnTo>
                    <a:pt x="5345" y="755931"/>
                  </a:lnTo>
                  <a:lnTo>
                    <a:pt x="11920" y="709073"/>
                  </a:lnTo>
                  <a:lnTo>
                    <a:pt x="21000" y="663067"/>
                  </a:lnTo>
                  <a:lnTo>
                    <a:pt x="32513" y="617984"/>
                  </a:lnTo>
                  <a:lnTo>
                    <a:pt x="46388" y="573896"/>
                  </a:lnTo>
                  <a:lnTo>
                    <a:pt x="62552" y="530876"/>
                  </a:lnTo>
                  <a:lnTo>
                    <a:pt x="80934" y="488996"/>
                  </a:lnTo>
                  <a:lnTo>
                    <a:pt x="101462" y="448326"/>
                  </a:lnTo>
                  <a:lnTo>
                    <a:pt x="124063" y="408940"/>
                  </a:lnTo>
                  <a:lnTo>
                    <a:pt x="148667" y="370909"/>
                  </a:lnTo>
                  <a:lnTo>
                    <a:pt x="175200" y="334304"/>
                  </a:lnTo>
                  <a:lnTo>
                    <a:pt x="203592" y="299198"/>
                  </a:lnTo>
                  <a:lnTo>
                    <a:pt x="233770" y="265663"/>
                  </a:lnTo>
                  <a:lnTo>
                    <a:pt x="265663" y="233770"/>
                  </a:lnTo>
                  <a:lnTo>
                    <a:pt x="299198" y="203592"/>
                  </a:lnTo>
                  <a:lnTo>
                    <a:pt x="334304" y="175200"/>
                  </a:lnTo>
                  <a:lnTo>
                    <a:pt x="370909" y="148667"/>
                  </a:lnTo>
                  <a:lnTo>
                    <a:pt x="408940" y="124063"/>
                  </a:lnTo>
                  <a:lnTo>
                    <a:pt x="448326" y="101462"/>
                  </a:lnTo>
                  <a:lnTo>
                    <a:pt x="488996" y="80934"/>
                  </a:lnTo>
                  <a:lnTo>
                    <a:pt x="530876" y="62552"/>
                  </a:lnTo>
                  <a:lnTo>
                    <a:pt x="573896" y="46388"/>
                  </a:lnTo>
                  <a:lnTo>
                    <a:pt x="617984" y="32513"/>
                  </a:lnTo>
                  <a:lnTo>
                    <a:pt x="663067" y="21000"/>
                  </a:lnTo>
                  <a:lnTo>
                    <a:pt x="709073" y="11920"/>
                  </a:lnTo>
                  <a:lnTo>
                    <a:pt x="755931" y="5345"/>
                  </a:lnTo>
                  <a:lnTo>
                    <a:pt x="803569" y="1348"/>
                  </a:lnTo>
                  <a:lnTo>
                    <a:pt x="851916" y="0"/>
                  </a:lnTo>
                  <a:lnTo>
                    <a:pt x="900262" y="1348"/>
                  </a:lnTo>
                  <a:lnTo>
                    <a:pt x="947900" y="5345"/>
                  </a:lnTo>
                  <a:lnTo>
                    <a:pt x="994758" y="11920"/>
                  </a:lnTo>
                  <a:lnTo>
                    <a:pt x="1040764" y="21000"/>
                  </a:lnTo>
                  <a:lnTo>
                    <a:pt x="1085847" y="32513"/>
                  </a:lnTo>
                  <a:lnTo>
                    <a:pt x="1129935" y="46388"/>
                  </a:lnTo>
                  <a:lnTo>
                    <a:pt x="1172955" y="62552"/>
                  </a:lnTo>
                  <a:lnTo>
                    <a:pt x="1214835" y="80934"/>
                  </a:lnTo>
                  <a:lnTo>
                    <a:pt x="1255505" y="101462"/>
                  </a:lnTo>
                  <a:lnTo>
                    <a:pt x="1294891" y="124063"/>
                  </a:lnTo>
                  <a:lnTo>
                    <a:pt x="1332922" y="148667"/>
                  </a:lnTo>
                  <a:lnTo>
                    <a:pt x="1369527" y="175200"/>
                  </a:lnTo>
                  <a:lnTo>
                    <a:pt x="1404633" y="203592"/>
                  </a:lnTo>
                  <a:lnTo>
                    <a:pt x="1438168" y="233770"/>
                  </a:lnTo>
                  <a:lnTo>
                    <a:pt x="1470061" y="265663"/>
                  </a:lnTo>
                  <a:lnTo>
                    <a:pt x="1500239" y="299198"/>
                  </a:lnTo>
                  <a:lnTo>
                    <a:pt x="1528631" y="334304"/>
                  </a:lnTo>
                  <a:lnTo>
                    <a:pt x="1555164" y="370909"/>
                  </a:lnTo>
                  <a:lnTo>
                    <a:pt x="1579768" y="408940"/>
                  </a:lnTo>
                  <a:lnTo>
                    <a:pt x="1602369" y="448326"/>
                  </a:lnTo>
                  <a:lnTo>
                    <a:pt x="1622897" y="488996"/>
                  </a:lnTo>
                  <a:lnTo>
                    <a:pt x="1641279" y="530876"/>
                  </a:lnTo>
                  <a:lnTo>
                    <a:pt x="1657443" y="573896"/>
                  </a:lnTo>
                  <a:lnTo>
                    <a:pt x="1671318" y="617984"/>
                  </a:lnTo>
                  <a:lnTo>
                    <a:pt x="1682831" y="663067"/>
                  </a:lnTo>
                  <a:lnTo>
                    <a:pt x="1691911" y="709073"/>
                  </a:lnTo>
                  <a:lnTo>
                    <a:pt x="1698486" y="755931"/>
                  </a:lnTo>
                  <a:lnTo>
                    <a:pt x="1702483" y="803569"/>
                  </a:lnTo>
                  <a:lnTo>
                    <a:pt x="1703831" y="851915"/>
                  </a:lnTo>
                  <a:lnTo>
                    <a:pt x="1702483" y="900262"/>
                  </a:lnTo>
                  <a:lnTo>
                    <a:pt x="1698486" y="947900"/>
                  </a:lnTo>
                  <a:lnTo>
                    <a:pt x="1691911" y="994758"/>
                  </a:lnTo>
                  <a:lnTo>
                    <a:pt x="1682831" y="1040764"/>
                  </a:lnTo>
                  <a:lnTo>
                    <a:pt x="1671318" y="1085847"/>
                  </a:lnTo>
                  <a:lnTo>
                    <a:pt x="1657443" y="1129935"/>
                  </a:lnTo>
                  <a:lnTo>
                    <a:pt x="1641279" y="1172955"/>
                  </a:lnTo>
                  <a:lnTo>
                    <a:pt x="1622897" y="1214835"/>
                  </a:lnTo>
                  <a:lnTo>
                    <a:pt x="1602369" y="1255505"/>
                  </a:lnTo>
                  <a:lnTo>
                    <a:pt x="1579768" y="1294891"/>
                  </a:lnTo>
                  <a:lnTo>
                    <a:pt x="1555164" y="1332922"/>
                  </a:lnTo>
                  <a:lnTo>
                    <a:pt x="1528631" y="1369527"/>
                  </a:lnTo>
                  <a:lnTo>
                    <a:pt x="1500239" y="1404633"/>
                  </a:lnTo>
                  <a:lnTo>
                    <a:pt x="1470061" y="1438168"/>
                  </a:lnTo>
                  <a:lnTo>
                    <a:pt x="1438168" y="1470061"/>
                  </a:lnTo>
                  <a:lnTo>
                    <a:pt x="1404633" y="1500239"/>
                  </a:lnTo>
                  <a:lnTo>
                    <a:pt x="1369527" y="1528631"/>
                  </a:lnTo>
                  <a:lnTo>
                    <a:pt x="1332922" y="1555164"/>
                  </a:lnTo>
                  <a:lnTo>
                    <a:pt x="1294891" y="1579768"/>
                  </a:lnTo>
                  <a:lnTo>
                    <a:pt x="1255505" y="1602369"/>
                  </a:lnTo>
                  <a:lnTo>
                    <a:pt x="1214835" y="1622897"/>
                  </a:lnTo>
                  <a:lnTo>
                    <a:pt x="1172955" y="1641279"/>
                  </a:lnTo>
                  <a:lnTo>
                    <a:pt x="1129935" y="1657443"/>
                  </a:lnTo>
                  <a:lnTo>
                    <a:pt x="1085847" y="1671318"/>
                  </a:lnTo>
                  <a:lnTo>
                    <a:pt x="1040764" y="1682831"/>
                  </a:lnTo>
                  <a:lnTo>
                    <a:pt x="994758" y="1691911"/>
                  </a:lnTo>
                  <a:lnTo>
                    <a:pt x="947900" y="1698486"/>
                  </a:lnTo>
                  <a:lnTo>
                    <a:pt x="900262" y="1702483"/>
                  </a:lnTo>
                  <a:lnTo>
                    <a:pt x="851916" y="1703832"/>
                  </a:lnTo>
                  <a:lnTo>
                    <a:pt x="803569" y="1702483"/>
                  </a:lnTo>
                  <a:lnTo>
                    <a:pt x="755931" y="1698486"/>
                  </a:lnTo>
                  <a:lnTo>
                    <a:pt x="709073" y="1691911"/>
                  </a:lnTo>
                  <a:lnTo>
                    <a:pt x="663067" y="1682831"/>
                  </a:lnTo>
                  <a:lnTo>
                    <a:pt x="617984" y="1671318"/>
                  </a:lnTo>
                  <a:lnTo>
                    <a:pt x="573896" y="1657443"/>
                  </a:lnTo>
                  <a:lnTo>
                    <a:pt x="530876" y="1641279"/>
                  </a:lnTo>
                  <a:lnTo>
                    <a:pt x="488996" y="1622897"/>
                  </a:lnTo>
                  <a:lnTo>
                    <a:pt x="448326" y="1602369"/>
                  </a:lnTo>
                  <a:lnTo>
                    <a:pt x="408940" y="1579768"/>
                  </a:lnTo>
                  <a:lnTo>
                    <a:pt x="370909" y="1555164"/>
                  </a:lnTo>
                  <a:lnTo>
                    <a:pt x="334304" y="1528631"/>
                  </a:lnTo>
                  <a:lnTo>
                    <a:pt x="299198" y="1500239"/>
                  </a:lnTo>
                  <a:lnTo>
                    <a:pt x="265663" y="1470061"/>
                  </a:lnTo>
                  <a:lnTo>
                    <a:pt x="233770" y="1438168"/>
                  </a:lnTo>
                  <a:lnTo>
                    <a:pt x="203592" y="1404633"/>
                  </a:lnTo>
                  <a:lnTo>
                    <a:pt x="175200" y="1369527"/>
                  </a:lnTo>
                  <a:lnTo>
                    <a:pt x="148667" y="1332922"/>
                  </a:lnTo>
                  <a:lnTo>
                    <a:pt x="124063" y="1294891"/>
                  </a:lnTo>
                  <a:lnTo>
                    <a:pt x="101462" y="1255505"/>
                  </a:lnTo>
                  <a:lnTo>
                    <a:pt x="80934" y="1214835"/>
                  </a:lnTo>
                  <a:lnTo>
                    <a:pt x="62552" y="1172955"/>
                  </a:lnTo>
                  <a:lnTo>
                    <a:pt x="46388" y="1129935"/>
                  </a:lnTo>
                  <a:lnTo>
                    <a:pt x="32513" y="1085847"/>
                  </a:lnTo>
                  <a:lnTo>
                    <a:pt x="21000" y="1040764"/>
                  </a:lnTo>
                  <a:lnTo>
                    <a:pt x="11920" y="994758"/>
                  </a:lnTo>
                  <a:lnTo>
                    <a:pt x="5345" y="947900"/>
                  </a:lnTo>
                  <a:lnTo>
                    <a:pt x="1348" y="900262"/>
                  </a:lnTo>
                  <a:lnTo>
                    <a:pt x="0" y="851915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0412440" y="3512355"/>
            <a:ext cx="666750" cy="36703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42545" marR="5080" indent="-30480">
              <a:lnSpc>
                <a:spcPts val="1250"/>
              </a:lnSpc>
              <a:spcBef>
                <a:spcPts val="300"/>
              </a:spcBef>
            </a:pP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ea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1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g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 rot="2203293">
            <a:off x="7703926" y="4676431"/>
            <a:ext cx="1728470" cy="1981200"/>
            <a:chOff x="8897366" y="4228210"/>
            <a:chExt cx="1728470" cy="1981200"/>
          </a:xfrm>
        </p:grpSpPr>
        <p:sp>
          <p:nvSpPr>
            <p:cNvPr id="23" name="object 23"/>
            <p:cNvSpPr/>
            <p:nvPr/>
          </p:nvSpPr>
          <p:spPr>
            <a:xfrm>
              <a:off x="8897366" y="4228210"/>
              <a:ext cx="388620" cy="338455"/>
            </a:xfrm>
            <a:custGeom>
              <a:avLst/>
              <a:gdLst/>
              <a:ahLst/>
              <a:cxnLst/>
              <a:rect l="l" t="t" r="r" b="b"/>
              <a:pathLst>
                <a:path w="388620" h="338454">
                  <a:moveTo>
                    <a:pt x="226567" y="0"/>
                  </a:moveTo>
                  <a:lnTo>
                    <a:pt x="0" y="164591"/>
                  </a:lnTo>
                  <a:lnTo>
                    <a:pt x="86105" y="283209"/>
                  </a:lnTo>
                  <a:lnTo>
                    <a:pt x="10540" y="338074"/>
                  </a:lnTo>
                  <a:lnTo>
                    <a:pt x="285623" y="319531"/>
                  </a:lnTo>
                  <a:lnTo>
                    <a:pt x="388238" y="63753"/>
                  </a:lnTo>
                  <a:lnTo>
                    <a:pt x="312674" y="118618"/>
                  </a:lnTo>
                  <a:lnTo>
                    <a:pt x="226567" y="0"/>
                  </a:lnTo>
                  <a:close/>
                </a:path>
              </a:pathLst>
            </a:custGeom>
            <a:solidFill>
              <a:srgbClr val="EBB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912352" y="4495799"/>
              <a:ext cx="1706879" cy="170688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912352" y="4495799"/>
              <a:ext cx="1706880" cy="1706880"/>
            </a:xfrm>
            <a:custGeom>
              <a:avLst/>
              <a:gdLst/>
              <a:ahLst/>
              <a:cxnLst/>
              <a:rect l="l" t="t" r="r" b="b"/>
              <a:pathLst>
                <a:path w="1706879" h="1706879">
                  <a:moveTo>
                    <a:pt x="0" y="853440"/>
                  </a:moveTo>
                  <a:lnTo>
                    <a:pt x="1351" y="805015"/>
                  </a:lnTo>
                  <a:lnTo>
                    <a:pt x="5356" y="757298"/>
                  </a:lnTo>
                  <a:lnTo>
                    <a:pt x="11944" y="710362"/>
                  </a:lnTo>
                  <a:lnTo>
                    <a:pt x="21041" y="664277"/>
                  </a:lnTo>
                  <a:lnTo>
                    <a:pt x="32577" y="619118"/>
                  </a:lnTo>
                  <a:lnTo>
                    <a:pt x="46479" y="574954"/>
                  </a:lnTo>
                  <a:lnTo>
                    <a:pt x="62674" y="531859"/>
                  </a:lnTo>
                  <a:lnTo>
                    <a:pt x="81092" y="489905"/>
                  </a:lnTo>
                  <a:lnTo>
                    <a:pt x="101659" y="449164"/>
                  </a:lnTo>
                  <a:lnTo>
                    <a:pt x="124304" y="409707"/>
                  </a:lnTo>
                  <a:lnTo>
                    <a:pt x="148954" y="371607"/>
                  </a:lnTo>
                  <a:lnTo>
                    <a:pt x="175538" y="334936"/>
                  </a:lnTo>
                  <a:lnTo>
                    <a:pt x="203983" y="299766"/>
                  </a:lnTo>
                  <a:lnTo>
                    <a:pt x="234217" y="266169"/>
                  </a:lnTo>
                  <a:lnTo>
                    <a:pt x="266169" y="234217"/>
                  </a:lnTo>
                  <a:lnTo>
                    <a:pt x="299766" y="203983"/>
                  </a:lnTo>
                  <a:lnTo>
                    <a:pt x="334936" y="175538"/>
                  </a:lnTo>
                  <a:lnTo>
                    <a:pt x="371607" y="148954"/>
                  </a:lnTo>
                  <a:lnTo>
                    <a:pt x="409707" y="124304"/>
                  </a:lnTo>
                  <a:lnTo>
                    <a:pt x="449164" y="101659"/>
                  </a:lnTo>
                  <a:lnTo>
                    <a:pt x="489905" y="81092"/>
                  </a:lnTo>
                  <a:lnTo>
                    <a:pt x="531859" y="62674"/>
                  </a:lnTo>
                  <a:lnTo>
                    <a:pt x="574954" y="46479"/>
                  </a:lnTo>
                  <a:lnTo>
                    <a:pt x="619118" y="32577"/>
                  </a:lnTo>
                  <a:lnTo>
                    <a:pt x="664277" y="21041"/>
                  </a:lnTo>
                  <a:lnTo>
                    <a:pt x="710362" y="11944"/>
                  </a:lnTo>
                  <a:lnTo>
                    <a:pt x="757298" y="5356"/>
                  </a:lnTo>
                  <a:lnTo>
                    <a:pt x="805015" y="1351"/>
                  </a:lnTo>
                  <a:lnTo>
                    <a:pt x="853440" y="0"/>
                  </a:lnTo>
                  <a:lnTo>
                    <a:pt x="901864" y="1351"/>
                  </a:lnTo>
                  <a:lnTo>
                    <a:pt x="949581" y="5356"/>
                  </a:lnTo>
                  <a:lnTo>
                    <a:pt x="996517" y="11944"/>
                  </a:lnTo>
                  <a:lnTo>
                    <a:pt x="1042602" y="21041"/>
                  </a:lnTo>
                  <a:lnTo>
                    <a:pt x="1087761" y="32577"/>
                  </a:lnTo>
                  <a:lnTo>
                    <a:pt x="1131925" y="46479"/>
                  </a:lnTo>
                  <a:lnTo>
                    <a:pt x="1175020" y="62674"/>
                  </a:lnTo>
                  <a:lnTo>
                    <a:pt x="1216974" y="81092"/>
                  </a:lnTo>
                  <a:lnTo>
                    <a:pt x="1257715" y="101659"/>
                  </a:lnTo>
                  <a:lnTo>
                    <a:pt x="1297172" y="124304"/>
                  </a:lnTo>
                  <a:lnTo>
                    <a:pt x="1335272" y="148954"/>
                  </a:lnTo>
                  <a:lnTo>
                    <a:pt x="1371943" y="175538"/>
                  </a:lnTo>
                  <a:lnTo>
                    <a:pt x="1407113" y="203983"/>
                  </a:lnTo>
                  <a:lnTo>
                    <a:pt x="1440710" y="234217"/>
                  </a:lnTo>
                  <a:lnTo>
                    <a:pt x="1472662" y="266169"/>
                  </a:lnTo>
                  <a:lnTo>
                    <a:pt x="1502896" y="299766"/>
                  </a:lnTo>
                  <a:lnTo>
                    <a:pt x="1531341" y="334936"/>
                  </a:lnTo>
                  <a:lnTo>
                    <a:pt x="1557925" y="371607"/>
                  </a:lnTo>
                  <a:lnTo>
                    <a:pt x="1582575" y="409707"/>
                  </a:lnTo>
                  <a:lnTo>
                    <a:pt x="1605220" y="449164"/>
                  </a:lnTo>
                  <a:lnTo>
                    <a:pt x="1625787" y="489905"/>
                  </a:lnTo>
                  <a:lnTo>
                    <a:pt x="1644205" y="531859"/>
                  </a:lnTo>
                  <a:lnTo>
                    <a:pt x="1660400" y="574954"/>
                  </a:lnTo>
                  <a:lnTo>
                    <a:pt x="1674302" y="619118"/>
                  </a:lnTo>
                  <a:lnTo>
                    <a:pt x="1685838" y="664277"/>
                  </a:lnTo>
                  <a:lnTo>
                    <a:pt x="1694935" y="710362"/>
                  </a:lnTo>
                  <a:lnTo>
                    <a:pt x="1701523" y="757298"/>
                  </a:lnTo>
                  <a:lnTo>
                    <a:pt x="1705528" y="805015"/>
                  </a:lnTo>
                  <a:lnTo>
                    <a:pt x="1706879" y="853440"/>
                  </a:lnTo>
                  <a:lnTo>
                    <a:pt x="1705528" y="901869"/>
                  </a:lnTo>
                  <a:lnTo>
                    <a:pt x="1701523" y="949590"/>
                  </a:lnTo>
                  <a:lnTo>
                    <a:pt x="1694935" y="996530"/>
                  </a:lnTo>
                  <a:lnTo>
                    <a:pt x="1685838" y="1042617"/>
                  </a:lnTo>
                  <a:lnTo>
                    <a:pt x="1674302" y="1087779"/>
                  </a:lnTo>
                  <a:lnTo>
                    <a:pt x="1660400" y="1131945"/>
                  </a:lnTo>
                  <a:lnTo>
                    <a:pt x="1644205" y="1175041"/>
                  </a:lnTo>
                  <a:lnTo>
                    <a:pt x="1625787" y="1216996"/>
                  </a:lnTo>
                  <a:lnTo>
                    <a:pt x="1605220" y="1257738"/>
                  </a:lnTo>
                  <a:lnTo>
                    <a:pt x="1582575" y="1297195"/>
                  </a:lnTo>
                  <a:lnTo>
                    <a:pt x="1557925" y="1335294"/>
                  </a:lnTo>
                  <a:lnTo>
                    <a:pt x="1531341" y="1371965"/>
                  </a:lnTo>
                  <a:lnTo>
                    <a:pt x="1502896" y="1407134"/>
                  </a:lnTo>
                  <a:lnTo>
                    <a:pt x="1472662" y="1440730"/>
                  </a:lnTo>
                  <a:lnTo>
                    <a:pt x="1440710" y="1472680"/>
                  </a:lnTo>
                  <a:lnTo>
                    <a:pt x="1407113" y="1502913"/>
                  </a:lnTo>
                  <a:lnTo>
                    <a:pt x="1371943" y="1531357"/>
                  </a:lnTo>
                  <a:lnTo>
                    <a:pt x="1335272" y="1557939"/>
                  </a:lnTo>
                  <a:lnTo>
                    <a:pt x="1297172" y="1582587"/>
                  </a:lnTo>
                  <a:lnTo>
                    <a:pt x="1257715" y="1605230"/>
                  </a:lnTo>
                  <a:lnTo>
                    <a:pt x="1216974" y="1625796"/>
                  </a:lnTo>
                  <a:lnTo>
                    <a:pt x="1175020" y="1644211"/>
                  </a:lnTo>
                  <a:lnTo>
                    <a:pt x="1131925" y="1660405"/>
                  </a:lnTo>
                  <a:lnTo>
                    <a:pt x="1087761" y="1674306"/>
                  </a:lnTo>
                  <a:lnTo>
                    <a:pt x="1042602" y="1685840"/>
                  </a:lnTo>
                  <a:lnTo>
                    <a:pt x="996517" y="1694937"/>
                  </a:lnTo>
                  <a:lnTo>
                    <a:pt x="949581" y="1701524"/>
                  </a:lnTo>
                  <a:lnTo>
                    <a:pt x="901864" y="1705529"/>
                  </a:lnTo>
                  <a:lnTo>
                    <a:pt x="853440" y="1706880"/>
                  </a:lnTo>
                  <a:lnTo>
                    <a:pt x="805015" y="1705529"/>
                  </a:lnTo>
                  <a:lnTo>
                    <a:pt x="757298" y="1701524"/>
                  </a:lnTo>
                  <a:lnTo>
                    <a:pt x="710362" y="1694937"/>
                  </a:lnTo>
                  <a:lnTo>
                    <a:pt x="664277" y="1685840"/>
                  </a:lnTo>
                  <a:lnTo>
                    <a:pt x="619118" y="1674306"/>
                  </a:lnTo>
                  <a:lnTo>
                    <a:pt x="574954" y="1660405"/>
                  </a:lnTo>
                  <a:lnTo>
                    <a:pt x="531859" y="1644211"/>
                  </a:lnTo>
                  <a:lnTo>
                    <a:pt x="489905" y="1625796"/>
                  </a:lnTo>
                  <a:lnTo>
                    <a:pt x="449164" y="1605230"/>
                  </a:lnTo>
                  <a:lnTo>
                    <a:pt x="409707" y="1582587"/>
                  </a:lnTo>
                  <a:lnTo>
                    <a:pt x="371607" y="1557939"/>
                  </a:lnTo>
                  <a:lnTo>
                    <a:pt x="334936" y="1531357"/>
                  </a:lnTo>
                  <a:lnTo>
                    <a:pt x="299766" y="1502913"/>
                  </a:lnTo>
                  <a:lnTo>
                    <a:pt x="266169" y="1472680"/>
                  </a:lnTo>
                  <a:lnTo>
                    <a:pt x="234217" y="1440730"/>
                  </a:lnTo>
                  <a:lnTo>
                    <a:pt x="203983" y="1407134"/>
                  </a:lnTo>
                  <a:lnTo>
                    <a:pt x="175538" y="1371965"/>
                  </a:lnTo>
                  <a:lnTo>
                    <a:pt x="148954" y="1335294"/>
                  </a:lnTo>
                  <a:lnTo>
                    <a:pt x="124304" y="1297195"/>
                  </a:lnTo>
                  <a:lnTo>
                    <a:pt x="101659" y="1257738"/>
                  </a:lnTo>
                  <a:lnTo>
                    <a:pt x="81092" y="1216996"/>
                  </a:lnTo>
                  <a:lnTo>
                    <a:pt x="62674" y="1175041"/>
                  </a:lnTo>
                  <a:lnTo>
                    <a:pt x="46479" y="1131945"/>
                  </a:lnTo>
                  <a:lnTo>
                    <a:pt x="32577" y="1087779"/>
                  </a:lnTo>
                  <a:lnTo>
                    <a:pt x="21041" y="1042617"/>
                  </a:lnTo>
                  <a:lnTo>
                    <a:pt x="11944" y="996530"/>
                  </a:lnTo>
                  <a:lnTo>
                    <a:pt x="5356" y="949590"/>
                  </a:lnTo>
                  <a:lnTo>
                    <a:pt x="1351" y="901869"/>
                  </a:lnTo>
                  <a:lnTo>
                    <a:pt x="0" y="85344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983063" y="5424911"/>
            <a:ext cx="1005840" cy="68135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indent="-4445" algn="ctr">
              <a:lnSpc>
                <a:spcPct val="86200"/>
              </a:lnSpc>
              <a:spcBef>
                <a:spcPts val="295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Real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World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assignments  from</a:t>
            </a:r>
            <a:r>
              <a:rPr sz="12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Creative  Business</a:t>
            </a:r>
            <a:endParaRPr sz="1200" dirty="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 rot="3177646">
            <a:off x="5627812" y="2665538"/>
            <a:ext cx="1727835" cy="1981200"/>
            <a:chOff x="6446265" y="4228210"/>
            <a:chExt cx="1727835" cy="1981200"/>
          </a:xfrm>
        </p:grpSpPr>
        <p:sp>
          <p:nvSpPr>
            <p:cNvPr id="28" name="object 28"/>
            <p:cNvSpPr/>
            <p:nvPr/>
          </p:nvSpPr>
          <p:spPr>
            <a:xfrm>
              <a:off x="7785480" y="4228210"/>
              <a:ext cx="388620" cy="338455"/>
            </a:xfrm>
            <a:custGeom>
              <a:avLst/>
              <a:gdLst/>
              <a:ahLst/>
              <a:cxnLst/>
              <a:rect l="l" t="t" r="r" b="b"/>
              <a:pathLst>
                <a:path w="388620" h="338454">
                  <a:moveTo>
                    <a:pt x="161798" y="0"/>
                  </a:moveTo>
                  <a:lnTo>
                    <a:pt x="75565" y="118618"/>
                  </a:lnTo>
                  <a:lnTo>
                    <a:pt x="0" y="63753"/>
                  </a:lnTo>
                  <a:lnTo>
                    <a:pt x="102743" y="319531"/>
                  </a:lnTo>
                  <a:lnTo>
                    <a:pt x="377698" y="338074"/>
                  </a:lnTo>
                  <a:lnTo>
                    <a:pt x="302133" y="283209"/>
                  </a:lnTo>
                  <a:lnTo>
                    <a:pt x="388366" y="164591"/>
                  </a:lnTo>
                  <a:lnTo>
                    <a:pt x="161798" y="0"/>
                  </a:lnTo>
                  <a:close/>
                </a:path>
              </a:pathLst>
            </a:custGeom>
            <a:solidFill>
              <a:srgbClr val="EBBB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52615" y="4495799"/>
              <a:ext cx="1706880" cy="170688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52615" y="4495799"/>
              <a:ext cx="1706880" cy="1706880"/>
            </a:xfrm>
            <a:custGeom>
              <a:avLst/>
              <a:gdLst/>
              <a:ahLst/>
              <a:cxnLst/>
              <a:rect l="l" t="t" r="r" b="b"/>
              <a:pathLst>
                <a:path w="1706879" h="1706879">
                  <a:moveTo>
                    <a:pt x="0" y="853440"/>
                  </a:moveTo>
                  <a:lnTo>
                    <a:pt x="1351" y="805015"/>
                  </a:lnTo>
                  <a:lnTo>
                    <a:pt x="5356" y="757298"/>
                  </a:lnTo>
                  <a:lnTo>
                    <a:pt x="11944" y="710362"/>
                  </a:lnTo>
                  <a:lnTo>
                    <a:pt x="21041" y="664277"/>
                  </a:lnTo>
                  <a:lnTo>
                    <a:pt x="32577" y="619118"/>
                  </a:lnTo>
                  <a:lnTo>
                    <a:pt x="46479" y="574954"/>
                  </a:lnTo>
                  <a:lnTo>
                    <a:pt x="62674" y="531859"/>
                  </a:lnTo>
                  <a:lnTo>
                    <a:pt x="81092" y="489905"/>
                  </a:lnTo>
                  <a:lnTo>
                    <a:pt x="101659" y="449164"/>
                  </a:lnTo>
                  <a:lnTo>
                    <a:pt x="124304" y="409707"/>
                  </a:lnTo>
                  <a:lnTo>
                    <a:pt x="148954" y="371607"/>
                  </a:lnTo>
                  <a:lnTo>
                    <a:pt x="175538" y="334936"/>
                  </a:lnTo>
                  <a:lnTo>
                    <a:pt x="203983" y="299766"/>
                  </a:lnTo>
                  <a:lnTo>
                    <a:pt x="234217" y="266169"/>
                  </a:lnTo>
                  <a:lnTo>
                    <a:pt x="266169" y="234217"/>
                  </a:lnTo>
                  <a:lnTo>
                    <a:pt x="299766" y="203983"/>
                  </a:lnTo>
                  <a:lnTo>
                    <a:pt x="334936" y="175538"/>
                  </a:lnTo>
                  <a:lnTo>
                    <a:pt x="371607" y="148954"/>
                  </a:lnTo>
                  <a:lnTo>
                    <a:pt x="409707" y="124304"/>
                  </a:lnTo>
                  <a:lnTo>
                    <a:pt x="449164" y="101659"/>
                  </a:lnTo>
                  <a:lnTo>
                    <a:pt x="489905" y="81092"/>
                  </a:lnTo>
                  <a:lnTo>
                    <a:pt x="531859" y="62674"/>
                  </a:lnTo>
                  <a:lnTo>
                    <a:pt x="574954" y="46479"/>
                  </a:lnTo>
                  <a:lnTo>
                    <a:pt x="619118" y="32577"/>
                  </a:lnTo>
                  <a:lnTo>
                    <a:pt x="664277" y="21041"/>
                  </a:lnTo>
                  <a:lnTo>
                    <a:pt x="710362" y="11944"/>
                  </a:lnTo>
                  <a:lnTo>
                    <a:pt x="757298" y="5356"/>
                  </a:lnTo>
                  <a:lnTo>
                    <a:pt x="805015" y="1351"/>
                  </a:lnTo>
                  <a:lnTo>
                    <a:pt x="853439" y="0"/>
                  </a:lnTo>
                  <a:lnTo>
                    <a:pt x="901864" y="1351"/>
                  </a:lnTo>
                  <a:lnTo>
                    <a:pt x="949581" y="5356"/>
                  </a:lnTo>
                  <a:lnTo>
                    <a:pt x="996517" y="11944"/>
                  </a:lnTo>
                  <a:lnTo>
                    <a:pt x="1042602" y="21041"/>
                  </a:lnTo>
                  <a:lnTo>
                    <a:pt x="1087761" y="32577"/>
                  </a:lnTo>
                  <a:lnTo>
                    <a:pt x="1131925" y="46479"/>
                  </a:lnTo>
                  <a:lnTo>
                    <a:pt x="1175020" y="62674"/>
                  </a:lnTo>
                  <a:lnTo>
                    <a:pt x="1216974" y="81092"/>
                  </a:lnTo>
                  <a:lnTo>
                    <a:pt x="1257715" y="101659"/>
                  </a:lnTo>
                  <a:lnTo>
                    <a:pt x="1297172" y="124304"/>
                  </a:lnTo>
                  <a:lnTo>
                    <a:pt x="1335272" y="148954"/>
                  </a:lnTo>
                  <a:lnTo>
                    <a:pt x="1371943" y="175538"/>
                  </a:lnTo>
                  <a:lnTo>
                    <a:pt x="1407113" y="203983"/>
                  </a:lnTo>
                  <a:lnTo>
                    <a:pt x="1440710" y="234217"/>
                  </a:lnTo>
                  <a:lnTo>
                    <a:pt x="1472662" y="266169"/>
                  </a:lnTo>
                  <a:lnTo>
                    <a:pt x="1502896" y="299766"/>
                  </a:lnTo>
                  <a:lnTo>
                    <a:pt x="1531341" y="334936"/>
                  </a:lnTo>
                  <a:lnTo>
                    <a:pt x="1557925" y="371607"/>
                  </a:lnTo>
                  <a:lnTo>
                    <a:pt x="1582575" y="409707"/>
                  </a:lnTo>
                  <a:lnTo>
                    <a:pt x="1605220" y="449164"/>
                  </a:lnTo>
                  <a:lnTo>
                    <a:pt x="1625787" y="489905"/>
                  </a:lnTo>
                  <a:lnTo>
                    <a:pt x="1644205" y="531859"/>
                  </a:lnTo>
                  <a:lnTo>
                    <a:pt x="1660400" y="574954"/>
                  </a:lnTo>
                  <a:lnTo>
                    <a:pt x="1674302" y="619118"/>
                  </a:lnTo>
                  <a:lnTo>
                    <a:pt x="1685838" y="664277"/>
                  </a:lnTo>
                  <a:lnTo>
                    <a:pt x="1694935" y="710362"/>
                  </a:lnTo>
                  <a:lnTo>
                    <a:pt x="1701523" y="757298"/>
                  </a:lnTo>
                  <a:lnTo>
                    <a:pt x="1705528" y="805015"/>
                  </a:lnTo>
                  <a:lnTo>
                    <a:pt x="1706880" y="853440"/>
                  </a:lnTo>
                  <a:lnTo>
                    <a:pt x="1705528" y="901869"/>
                  </a:lnTo>
                  <a:lnTo>
                    <a:pt x="1701523" y="949590"/>
                  </a:lnTo>
                  <a:lnTo>
                    <a:pt x="1694935" y="996530"/>
                  </a:lnTo>
                  <a:lnTo>
                    <a:pt x="1685838" y="1042617"/>
                  </a:lnTo>
                  <a:lnTo>
                    <a:pt x="1674302" y="1087779"/>
                  </a:lnTo>
                  <a:lnTo>
                    <a:pt x="1660400" y="1131945"/>
                  </a:lnTo>
                  <a:lnTo>
                    <a:pt x="1644205" y="1175041"/>
                  </a:lnTo>
                  <a:lnTo>
                    <a:pt x="1625787" y="1216996"/>
                  </a:lnTo>
                  <a:lnTo>
                    <a:pt x="1605220" y="1257738"/>
                  </a:lnTo>
                  <a:lnTo>
                    <a:pt x="1582575" y="1297195"/>
                  </a:lnTo>
                  <a:lnTo>
                    <a:pt x="1557925" y="1335294"/>
                  </a:lnTo>
                  <a:lnTo>
                    <a:pt x="1531341" y="1371965"/>
                  </a:lnTo>
                  <a:lnTo>
                    <a:pt x="1502896" y="1407134"/>
                  </a:lnTo>
                  <a:lnTo>
                    <a:pt x="1472662" y="1440730"/>
                  </a:lnTo>
                  <a:lnTo>
                    <a:pt x="1440710" y="1472680"/>
                  </a:lnTo>
                  <a:lnTo>
                    <a:pt x="1407113" y="1502913"/>
                  </a:lnTo>
                  <a:lnTo>
                    <a:pt x="1371943" y="1531357"/>
                  </a:lnTo>
                  <a:lnTo>
                    <a:pt x="1335272" y="1557939"/>
                  </a:lnTo>
                  <a:lnTo>
                    <a:pt x="1297172" y="1582587"/>
                  </a:lnTo>
                  <a:lnTo>
                    <a:pt x="1257715" y="1605230"/>
                  </a:lnTo>
                  <a:lnTo>
                    <a:pt x="1216974" y="1625796"/>
                  </a:lnTo>
                  <a:lnTo>
                    <a:pt x="1175020" y="1644211"/>
                  </a:lnTo>
                  <a:lnTo>
                    <a:pt x="1131925" y="1660405"/>
                  </a:lnTo>
                  <a:lnTo>
                    <a:pt x="1087761" y="1674306"/>
                  </a:lnTo>
                  <a:lnTo>
                    <a:pt x="1042602" y="1685840"/>
                  </a:lnTo>
                  <a:lnTo>
                    <a:pt x="996517" y="1694937"/>
                  </a:lnTo>
                  <a:lnTo>
                    <a:pt x="949581" y="1701524"/>
                  </a:lnTo>
                  <a:lnTo>
                    <a:pt x="901864" y="1705529"/>
                  </a:lnTo>
                  <a:lnTo>
                    <a:pt x="853439" y="1706880"/>
                  </a:lnTo>
                  <a:lnTo>
                    <a:pt x="805015" y="1705529"/>
                  </a:lnTo>
                  <a:lnTo>
                    <a:pt x="757298" y="1701524"/>
                  </a:lnTo>
                  <a:lnTo>
                    <a:pt x="710362" y="1694937"/>
                  </a:lnTo>
                  <a:lnTo>
                    <a:pt x="664277" y="1685840"/>
                  </a:lnTo>
                  <a:lnTo>
                    <a:pt x="619118" y="1674306"/>
                  </a:lnTo>
                  <a:lnTo>
                    <a:pt x="574954" y="1660405"/>
                  </a:lnTo>
                  <a:lnTo>
                    <a:pt x="531859" y="1644211"/>
                  </a:lnTo>
                  <a:lnTo>
                    <a:pt x="489905" y="1625796"/>
                  </a:lnTo>
                  <a:lnTo>
                    <a:pt x="449164" y="1605230"/>
                  </a:lnTo>
                  <a:lnTo>
                    <a:pt x="409707" y="1582587"/>
                  </a:lnTo>
                  <a:lnTo>
                    <a:pt x="371607" y="1557939"/>
                  </a:lnTo>
                  <a:lnTo>
                    <a:pt x="334936" y="1531357"/>
                  </a:lnTo>
                  <a:lnTo>
                    <a:pt x="299766" y="1502913"/>
                  </a:lnTo>
                  <a:lnTo>
                    <a:pt x="266169" y="1472680"/>
                  </a:lnTo>
                  <a:lnTo>
                    <a:pt x="234217" y="1440730"/>
                  </a:lnTo>
                  <a:lnTo>
                    <a:pt x="203983" y="1407134"/>
                  </a:lnTo>
                  <a:lnTo>
                    <a:pt x="175538" y="1371965"/>
                  </a:lnTo>
                  <a:lnTo>
                    <a:pt x="148954" y="1335294"/>
                  </a:lnTo>
                  <a:lnTo>
                    <a:pt x="124304" y="1297195"/>
                  </a:lnTo>
                  <a:lnTo>
                    <a:pt x="101659" y="1257738"/>
                  </a:lnTo>
                  <a:lnTo>
                    <a:pt x="81092" y="1216996"/>
                  </a:lnTo>
                  <a:lnTo>
                    <a:pt x="62674" y="1175041"/>
                  </a:lnTo>
                  <a:lnTo>
                    <a:pt x="46479" y="1131945"/>
                  </a:lnTo>
                  <a:lnTo>
                    <a:pt x="32577" y="1087779"/>
                  </a:lnTo>
                  <a:lnTo>
                    <a:pt x="21041" y="1042617"/>
                  </a:lnTo>
                  <a:lnTo>
                    <a:pt x="11944" y="996530"/>
                  </a:lnTo>
                  <a:lnTo>
                    <a:pt x="5356" y="949590"/>
                  </a:lnTo>
                  <a:lnTo>
                    <a:pt x="1351" y="901869"/>
                  </a:lnTo>
                  <a:lnTo>
                    <a:pt x="0" y="853440"/>
                  </a:lnTo>
                  <a:close/>
                </a:path>
              </a:pathLst>
            </a:custGeom>
            <a:ln w="1219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5878402" y="3165776"/>
            <a:ext cx="1013460" cy="115697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 algn="ctr">
              <a:lnSpc>
                <a:spcPct val="86400"/>
              </a:lnSpc>
              <a:spcBef>
                <a:spcPts val="295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bo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1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n  between  students,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coaches and  Creative  Business  clients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7839456" y="3334511"/>
            <a:ext cx="1392936" cy="838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kstvak 39"/>
          <p:cNvSpPr txBox="1"/>
          <p:nvPr/>
        </p:nvSpPr>
        <p:spPr>
          <a:xfrm>
            <a:off x="353567" y="2027721"/>
            <a:ext cx="4114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/>
            </a:br>
            <a:r>
              <a:rPr lang="en-US" dirty="0"/>
              <a:t>1. Students actively learn by working on real world </a:t>
            </a:r>
            <a:r>
              <a:rPr lang="en-US" b="1" dirty="0"/>
              <a:t>assignments from the field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2. In addition to acquiring and applying knowledge, students also develop knowledge: </a:t>
            </a:r>
            <a:r>
              <a:rPr lang="en-US" b="1" dirty="0"/>
              <a:t>knowledge creation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3. Students and teachers (coaches) learn together in </a:t>
            </a:r>
            <a:r>
              <a:rPr lang="en-US" b="1" dirty="0"/>
              <a:t>(professional) learning networks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4. </a:t>
            </a:r>
            <a:r>
              <a:rPr lang="en-US" b="1" dirty="0"/>
              <a:t>Students</a:t>
            </a:r>
            <a:r>
              <a:rPr lang="en-US" dirty="0"/>
              <a:t> take responsibility for their own learning process.</a:t>
            </a:r>
            <a:endParaRPr lang="nl-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7766304" y="0"/>
              <a:ext cx="4425950" cy="6858000"/>
            </a:xfrm>
            <a:custGeom>
              <a:avLst/>
              <a:gdLst/>
              <a:ahLst/>
              <a:cxnLst/>
              <a:rect l="l" t="t" r="r" b="b"/>
              <a:pathLst>
                <a:path w="4425950" h="6858000">
                  <a:moveTo>
                    <a:pt x="4425696" y="0"/>
                  </a:moveTo>
                  <a:lnTo>
                    <a:pt x="0" y="0"/>
                  </a:lnTo>
                  <a:lnTo>
                    <a:pt x="0" y="6857998"/>
                  </a:lnTo>
                  <a:lnTo>
                    <a:pt x="4425696" y="6857998"/>
                  </a:lnTo>
                  <a:lnTo>
                    <a:pt x="4425696" y="0"/>
                  </a:lnTo>
                  <a:close/>
                </a:path>
              </a:pathLst>
            </a:custGeom>
            <a:solidFill>
              <a:srgbClr val="DD71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2191999" cy="9761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91999" cy="8869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 rot="10860000">
            <a:off x="12183665" y="873160"/>
            <a:ext cx="14810" cy="12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5"/>
              </a:lnSpc>
            </a:pPr>
            <a:r>
              <a:rPr sz="100" spc="-30" dirty="0">
                <a:solidFill>
                  <a:srgbClr val="E2017E"/>
                </a:solidFill>
                <a:latin typeface="Arial"/>
                <a:cs typeface="Arial"/>
              </a:rPr>
              <a:t>‒</a:t>
            </a:r>
            <a:endParaRPr sz="1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98004" y="222504"/>
            <a:ext cx="1327912" cy="472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33400" y="1143000"/>
            <a:ext cx="5638700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NL" sz="4000" spc="-5" dirty="0" err="1"/>
              <a:t>Educational</a:t>
            </a:r>
            <a:r>
              <a:rPr lang="nl-NL" sz="4000" spc="-5" dirty="0"/>
              <a:t> concept</a:t>
            </a:r>
            <a:endParaRPr sz="4000" dirty="0"/>
          </a:p>
        </p:txBody>
      </p:sp>
      <p:sp>
        <p:nvSpPr>
          <p:cNvPr id="14" name="object 10"/>
          <p:cNvSpPr/>
          <p:nvPr/>
        </p:nvSpPr>
        <p:spPr>
          <a:xfrm>
            <a:off x="8261515" y="1143000"/>
            <a:ext cx="3435528" cy="2167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1"/>
          <p:cNvSpPr/>
          <p:nvPr/>
        </p:nvSpPr>
        <p:spPr>
          <a:xfrm>
            <a:off x="8261515" y="3934691"/>
            <a:ext cx="3435528" cy="231980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8"/>
          <p:cNvSpPr txBox="1"/>
          <p:nvPr/>
        </p:nvSpPr>
        <p:spPr>
          <a:xfrm>
            <a:off x="533400" y="1920592"/>
            <a:ext cx="650176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nl-NL" sz="2400" b="1" spc="-110" dirty="0" err="1">
                <a:latin typeface="Arial"/>
                <a:cs typeface="Arial"/>
              </a:rPr>
              <a:t>What</a:t>
            </a:r>
            <a:r>
              <a:rPr lang="nl-NL" sz="2400" b="1" spc="-110" dirty="0">
                <a:latin typeface="Arial"/>
                <a:cs typeface="Arial"/>
              </a:rPr>
              <a:t> does </a:t>
            </a:r>
            <a:r>
              <a:rPr lang="nl-NL" sz="2400" b="1" spc="-110" dirty="0" err="1">
                <a:latin typeface="Arial"/>
                <a:cs typeface="Arial"/>
              </a:rPr>
              <a:t>the</a:t>
            </a:r>
            <a:r>
              <a:rPr lang="nl-NL" sz="2400" b="1" spc="-110" dirty="0">
                <a:latin typeface="Arial"/>
                <a:cs typeface="Arial"/>
              </a:rPr>
              <a:t> International Creative Business </a:t>
            </a:r>
            <a:r>
              <a:rPr lang="nl-NL" sz="2400" b="1" spc="-110" dirty="0" err="1">
                <a:latin typeface="Arial"/>
                <a:cs typeface="Arial"/>
              </a:rPr>
              <a:t>educational</a:t>
            </a:r>
            <a:r>
              <a:rPr lang="nl-NL" sz="2400" b="1" spc="-110" dirty="0">
                <a:latin typeface="Arial"/>
                <a:cs typeface="Arial"/>
              </a:rPr>
              <a:t> concept </a:t>
            </a:r>
            <a:r>
              <a:rPr lang="nl-NL" sz="2400" b="1" spc="-110" dirty="0" err="1">
                <a:latin typeface="Arial"/>
                <a:cs typeface="Arial"/>
              </a:rPr>
              <a:t>require</a:t>
            </a:r>
            <a:r>
              <a:rPr lang="nl-NL" sz="2400" b="1" spc="-110" dirty="0">
                <a:latin typeface="Arial"/>
                <a:cs typeface="Arial"/>
              </a:rPr>
              <a:t> </a:t>
            </a:r>
            <a:r>
              <a:rPr lang="nl-NL" sz="2400" b="1" spc="-110" dirty="0" err="1">
                <a:latin typeface="Arial"/>
                <a:cs typeface="Arial"/>
              </a:rPr>
              <a:t>from</a:t>
            </a:r>
            <a:r>
              <a:rPr lang="nl-NL" sz="2400" b="1" spc="-110" dirty="0">
                <a:latin typeface="Arial"/>
                <a:cs typeface="Arial"/>
              </a:rPr>
              <a:t> </a:t>
            </a:r>
            <a:r>
              <a:rPr lang="nl-NL" sz="2400" b="1" spc="-110" dirty="0" err="1">
                <a:latin typeface="Arial"/>
                <a:cs typeface="Arial"/>
              </a:rPr>
              <a:t>students</a:t>
            </a:r>
            <a:r>
              <a:rPr lang="nl-NL" sz="2400" b="1" spc="-110" dirty="0">
                <a:latin typeface="Arial"/>
                <a:cs typeface="Arial"/>
              </a:rPr>
              <a:t>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9"/>
          <p:cNvSpPr txBox="1"/>
          <p:nvPr/>
        </p:nvSpPr>
        <p:spPr>
          <a:xfrm>
            <a:off x="533400" y="3124200"/>
            <a:ext cx="5118100" cy="248850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</a:pPr>
            <a:r>
              <a:rPr lang="en-GB" sz="2000" spc="-90" dirty="0">
                <a:latin typeface="Arial"/>
                <a:cs typeface="Arial"/>
              </a:rPr>
              <a:t>Work independently on assignments</a:t>
            </a:r>
          </a:p>
          <a:p>
            <a:pPr marL="355600" marR="5080" indent="-342900">
              <a:lnSpc>
                <a:spcPct val="100000"/>
              </a:lnSpc>
              <a:spcBef>
                <a:spcPts val="105"/>
              </a:spcBef>
              <a:buFont typeface="Wingdings" panose="05000000000000000000" pitchFamily="2" charset="2"/>
              <a:buChar char="§"/>
            </a:pPr>
            <a:r>
              <a:rPr lang="en-GB" sz="2000" spc="-90" dirty="0">
                <a:latin typeface="Arial"/>
                <a:cs typeface="Arial"/>
              </a:rPr>
              <a:t>Collaborate</a:t>
            </a:r>
            <a:endParaRPr lang="en-GB" sz="2000" spc="-75" dirty="0">
              <a:latin typeface="Arial"/>
              <a:cs typeface="Arial"/>
            </a:endParaRPr>
          </a:p>
          <a:p>
            <a:pPr marL="355600" marR="48133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spc="-85" dirty="0">
                <a:latin typeface="Arial"/>
                <a:cs typeface="Arial"/>
              </a:rPr>
              <a:t>Reflect and justify</a:t>
            </a:r>
          </a:p>
          <a:p>
            <a:pPr marL="355600" marR="48133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spc="-80" dirty="0">
                <a:latin typeface="Arial"/>
                <a:cs typeface="Arial"/>
              </a:rPr>
              <a:t>Creative thinking</a:t>
            </a:r>
            <a:endParaRPr lang="en-GB" sz="2000" dirty="0">
              <a:latin typeface="Arial"/>
              <a:cs typeface="Arial"/>
            </a:endParaRPr>
          </a:p>
          <a:p>
            <a:pPr marL="355600" marR="476884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spc="-75" dirty="0">
                <a:latin typeface="Arial"/>
                <a:cs typeface="Arial"/>
              </a:rPr>
              <a:t>Critical thinking</a:t>
            </a:r>
            <a:endParaRPr lang="en-GB" sz="2000" spc="-95" dirty="0">
              <a:latin typeface="Arial"/>
              <a:cs typeface="Arial"/>
            </a:endParaRPr>
          </a:p>
          <a:p>
            <a:pPr marL="355600" marR="476884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spc="-95" dirty="0">
                <a:latin typeface="Arial"/>
                <a:cs typeface="Arial"/>
              </a:rPr>
              <a:t>Ability to solve problems</a:t>
            </a:r>
            <a:endParaRPr lang="en-GB" sz="2000" spc="-9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GB" sz="2000" spc="-110" dirty="0">
                <a:latin typeface="Arial"/>
                <a:cs typeface="Arial"/>
              </a:rPr>
              <a:t>Investigative approach</a:t>
            </a:r>
            <a:endParaRPr lang="en-GB" sz="2000" spc="-7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endParaRPr lang="nl-NL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110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93533A8-380D-92E8-3775-B56DCD114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477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44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16">
            <a:extLst>
              <a:ext uri="{FF2B5EF4-FFF2-40B4-BE49-F238E27FC236}">
                <a16:creationId xmlns:a16="http://schemas.microsoft.com/office/drawing/2014/main" id="{9F69E8BB-826B-4395-A3F6-5C4228C74F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0" y="1434"/>
            <a:ext cx="12192000" cy="6856566"/>
          </a:xfr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3967078C-0BED-4165-8ECE-53E1FC302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594" y="1277553"/>
            <a:ext cx="10199976" cy="4904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Event management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7CFCF05-F123-489C-ADAB-9FA0553117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648812A-C53A-41F0-AF8D-11F42027C5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32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afbeelding 8">
            <a:extLst>
              <a:ext uri="{FF2B5EF4-FFF2-40B4-BE49-F238E27FC236}">
                <a16:creationId xmlns:a16="http://schemas.microsoft.com/office/drawing/2014/main" id="{1DC5321B-376C-4A58-B658-85C27C0C9CE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11423" y="510638"/>
            <a:ext cx="4780578" cy="6347362"/>
          </a:xfr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F971CD-2485-4A4C-BB0D-1263E8A54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C9A5-716F-45E6-800B-D4D02CE26F90}" type="slidenum">
              <a:rPr lang="nl-NL" smtClean="0"/>
              <a:pPr/>
              <a:t>9</a:t>
            </a:fld>
            <a:endParaRPr lang="nl-NL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0F29066C-D1A3-4E4B-BAE6-E9D0AB53B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nl-NL" sz="3000" dirty="0"/>
              <a:t>Event Management</a:t>
            </a:r>
          </a:p>
        </p:txBody>
      </p:sp>
      <p:sp>
        <p:nvSpPr>
          <p:cNvPr id="8" name="Tijdelijke aanduiding voor verticale tekst 7">
            <a:extLst>
              <a:ext uri="{FF2B5EF4-FFF2-40B4-BE49-F238E27FC236}">
                <a16:creationId xmlns:a16="http://schemas.microsoft.com/office/drawing/2014/main" id="{CA836A9D-A626-41E3-AB4B-1E8C35790E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0350" y="1944006"/>
            <a:ext cx="6669789" cy="409693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sz="2000" dirty="0"/>
              <a:t>This module offers you all the knowledge and tools to successfully organize events, from the very first idea to the implementation of the event, whether it is a business event or a festival, and all with the aim of becoming a true event professional in the field of international events.</a:t>
            </a:r>
            <a:endParaRPr lang="nl-NL" sz="2000" dirty="0"/>
          </a:p>
          <a:p>
            <a:r>
              <a:rPr lang="en-GB" sz="2000" dirty="0"/>
              <a:t>You will conceive and organize events while working closely with professionals in the field and expert teachers. The most important topics in this minor are concepting &amp; strategy, business-to-business events, business-to-consumer events, location management, event production and crowd management.</a:t>
            </a:r>
            <a:endParaRPr lang="nl-NL" sz="2000" dirty="0"/>
          </a:p>
          <a:p>
            <a:pPr marL="217170" indent="-217170"/>
            <a:endParaRPr lang="nl-NL" sz="2000" dirty="0">
              <a:cs typeface="Arial"/>
            </a:endParaRP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F5F61B99-3845-4F63-A7AB-8C817032B6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E45C5C2F-3DFF-4C1B-995C-BCC83DFF3D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00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ADEE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</TotalTime>
  <Words>981</Words>
  <Application>Microsoft Office PowerPoint</Application>
  <PresentationFormat>Widescreen</PresentationFormat>
  <Paragraphs>114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Lato</vt:lpstr>
      <vt:lpstr>Wingdings</vt:lpstr>
      <vt:lpstr>Office Theme</vt:lpstr>
      <vt:lpstr>PowerPoint Presentation</vt:lpstr>
      <vt:lpstr>PowerPoint Presentation</vt:lpstr>
      <vt:lpstr>Six campuses</vt:lpstr>
      <vt:lpstr>PowerPoint Presentation</vt:lpstr>
      <vt:lpstr>Programme  set-up</vt:lpstr>
      <vt:lpstr>Educational concept</vt:lpstr>
      <vt:lpstr>PowerPoint Presentation</vt:lpstr>
      <vt:lpstr>Event management</vt:lpstr>
      <vt:lpstr>Event Management</vt:lpstr>
      <vt:lpstr>Film</vt:lpstr>
      <vt:lpstr>Film</vt:lpstr>
      <vt:lpstr>PowerPoint Presentation</vt:lpstr>
      <vt:lpstr>AV Production</vt:lpstr>
      <vt:lpstr>International International Music Management</vt:lpstr>
      <vt:lpstr>International Music Management</vt:lpstr>
      <vt:lpstr>NEXT LEVEL LEARNING    🚀</vt:lpstr>
      <vt:lpstr>Creative future lab</vt:lpstr>
      <vt:lpstr>PowerPoint Presentation</vt:lpstr>
      <vt:lpstr>Lab Tracks</vt:lpstr>
      <vt:lpstr>Exchange options Inholland University -&gt; our LAB tracks.</vt:lpstr>
      <vt:lpstr>PowerPoint Presentation</vt:lpstr>
      <vt:lpstr>Accommodation</vt:lpstr>
      <vt:lpstr> Arrival days and introduction days</vt:lpstr>
      <vt:lpstr>PowerPoint Presentation</vt:lpstr>
      <vt:lpstr>More information on  www.inholland.com/exchange  ECTS Course guides (inholland.nl)  Come and see us and our Exchange students at the Dutch stand and scan the QR code!  Get your Dutch treats and goodies…..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MADE BY PPTSOLUTIONS.NL</dc:title>
  <dc:subject>MADE BY PPTSOLUTIONS.NL</dc:subject>
  <dc:creator>Kelly@pptsolutions.nl</dc:creator>
  <cp:keywords>MADE BY PPTSOLUTIONS.NL</cp:keywords>
  <cp:lastModifiedBy>Rosman, Cees</cp:lastModifiedBy>
  <cp:revision>42</cp:revision>
  <cp:lastPrinted>2022-11-15T15:13:03Z</cp:lastPrinted>
  <dcterms:created xsi:type="dcterms:W3CDTF">2020-02-10T17:06:17Z</dcterms:created>
  <dcterms:modified xsi:type="dcterms:W3CDTF">2022-11-24T11:14:08Z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2019-11-03T00:00:00Z</vt:filetime>
  </property>
  <property fmtid="{D5CDD505-2E9C-101B-9397-08002B2CF9AE}" pid="3" name="Creator">
    <vt:lpwstr>Microsoft® PowerPoint® voor Office 365</vt:lpwstr>
  </property>
  <property fmtid="{D5CDD505-2E9C-101B-9397-08002B2CF9AE}" pid="4" name="LastSaved">
    <vt:filetime>2020-02-10T00:00:00Z</vt:filetime>
  </property>
</Properties>
</file>